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  <p:sldMasterId id="2147483674" r:id="rId3"/>
  </p:sld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</p:sldIdLst>
  <p:sldSz cx="12192000" cy="6858000"/>
  <p:notesSz cx="7559675" cy="10691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41" d="100"/>
          <a:sy n="41" d="100"/>
        </p:scale>
        <p:origin x="966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" Type="http://schemas.openxmlformats.org/officeDocument/2006/relationships/slideMaster" Target="slideMasters/slideMaster3.xml"/><Relationship Id="rId21" Type="http://schemas.openxmlformats.org/officeDocument/2006/relationships/theme" Target="theme/theme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10" Type="http://schemas.openxmlformats.org/officeDocument/2006/relationships/slide" Target="slides/slide7.xml"/><Relationship Id="rId19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laceHolder 1"/>
          <p:cNvSpPr>
            <a:spLocks noGrp="1"/>
          </p:cNvSpPr>
          <p:nvPr>
            <p:ph type="title"/>
          </p:nvPr>
        </p:nvSpPr>
        <p:spPr>
          <a:xfrm>
            <a:off x="677160" y="609480"/>
            <a:ext cx="8596440" cy="132048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b="0" strike="noStrike" spc="-1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26" name="PlaceHolder 2"/>
          <p:cNvSpPr>
            <a:spLocks noGrp="1"/>
          </p:cNvSpPr>
          <p:nvPr>
            <p:ph type="subTitle"/>
          </p:nvPr>
        </p:nvSpPr>
        <p:spPr>
          <a:xfrm>
            <a:off x="677160" y="2160720"/>
            <a:ext cx="8596440" cy="38804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677160" y="609480"/>
            <a:ext cx="8596440" cy="132048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b="0" strike="noStrike" spc="-1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28" name="PlaceHolder 2"/>
          <p:cNvSpPr>
            <a:spLocks noGrp="1"/>
          </p:cNvSpPr>
          <p:nvPr>
            <p:ph type="body"/>
          </p:nvPr>
        </p:nvSpPr>
        <p:spPr>
          <a:xfrm>
            <a:off x="677160" y="2160720"/>
            <a:ext cx="8596440" cy="38804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677160" y="609480"/>
            <a:ext cx="8596440" cy="132048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b="0" strike="noStrike" spc="-1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677160" y="2160720"/>
            <a:ext cx="4194720" cy="38804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5082120" y="2160720"/>
            <a:ext cx="4194720" cy="38804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PlaceHolder 1"/>
          <p:cNvSpPr>
            <a:spLocks noGrp="1"/>
          </p:cNvSpPr>
          <p:nvPr>
            <p:ph type="title"/>
          </p:nvPr>
        </p:nvSpPr>
        <p:spPr>
          <a:xfrm>
            <a:off x="677160" y="609480"/>
            <a:ext cx="8596440" cy="132048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b="0" strike="noStrike" spc="-1">
              <a:solidFill>
                <a:srgbClr val="00000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laceHolder 1"/>
          <p:cNvSpPr>
            <a:spLocks noGrp="1"/>
          </p:cNvSpPr>
          <p:nvPr>
            <p:ph type="subTitle"/>
          </p:nvPr>
        </p:nvSpPr>
        <p:spPr>
          <a:xfrm>
            <a:off x="677160" y="609480"/>
            <a:ext cx="8596440" cy="6122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677160" y="609480"/>
            <a:ext cx="8596440" cy="132048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b="0" strike="noStrike" spc="-1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677160" y="2160720"/>
            <a:ext cx="4194720" cy="18507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677160" y="4187520"/>
            <a:ext cx="4194720" cy="18507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5082120" y="2160720"/>
            <a:ext cx="4194720" cy="38804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677160" y="609480"/>
            <a:ext cx="8596440" cy="132048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b="0" strike="noStrike" spc="-1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39" name="PlaceHolder 2"/>
          <p:cNvSpPr>
            <a:spLocks noGrp="1"/>
          </p:cNvSpPr>
          <p:nvPr>
            <p:ph type="body"/>
          </p:nvPr>
        </p:nvSpPr>
        <p:spPr>
          <a:xfrm>
            <a:off x="677160" y="2160720"/>
            <a:ext cx="4194720" cy="38804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40" name="PlaceHolder 3"/>
          <p:cNvSpPr>
            <a:spLocks noGrp="1"/>
          </p:cNvSpPr>
          <p:nvPr>
            <p:ph type="body"/>
          </p:nvPr>
        </p:nvSpPr>
        <p:spPr>
          <a:xfrm>
            <a:off x="5082120" y="2160720"/>
            <a:ext cx="4194720" cy="18507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41" name="PlaceHolder 4"/>
          <p:cNvSpPr>
            <a:spLocks noGrp="1"/>
          </p:cNvSpPr>
          <p:nvPr>
            <p:ph type="body"/>
          </p:nvPr>
        </p:nvSpPr>
        <p:spPr>
          <a:xfrm>
            <a:off x="5082120" y="4187520"/>
            <a:ext cx="4194720" cy="18507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677160" y="609480"/>
            <a:ext cx="8596440" cy="132048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b="0" strike="noStrike" spc="-1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43" name="PlaceHolder 2"/>
          <p:cNvSpPr>
            <a:spLocks noGrp="1"/>
          </p:cNvSpPr>
          <p:nvPr>
            <p:ph type="body"/>
          </p:nvPr>
        </p:nvSpPr>
        <p:spPr>
          <a:xfrm>
            <a:off x="677160" y="2160720"/>
            <a:ext cx="4194720" cy="18507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44" name="PlaceHolder 3"/>
          <p:cNvSpPr>
            <a:spLocks noGrp="1"/>
          </p:cNvSpPr>
          <p:nvPr>
            <p:ph type="body"/>
          </p:nvPr>
        </p:nvSpPr>
        <p:spPr>
          <a:xfrm>
            <a:off x="5082120" y="2160720"/>
            <a:ext cx="4194720" cy="18507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45" name="PlaceHolder 4"/>
          <p:cNvSpPr>
            <a:spLocks noGrp="1"/>
          </p:cNvSpPr>
          <p:nvPr>
            <p:ph type="body"/>
          </p:nvPr>
        </p:nvSpPr>
        <p:spPr>
          <a:xfrm>
            <a:off x="677160" y="4187520"/>
            <a:ext cx="8596440" cy="18507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677160" y="609480"/>
            <a:ext cx="8596440" cy="132048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b="0" strike="noStrike" spc="-1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body"/>
          </p:nvPr>
        </p:nvSpPr>
        <p:spPr>
          <a:xfrm>
            <a:off x="677160" y="2160720"/>
            <a:ext cx="8596440" cy="18507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48" name="PlaceHolder 3"/>
          <p:cNvSpPr>
            <a:spLocks noGrp="1"/>
          </p:cNvSpPr>
          <p:nvPr>
            <p:ph type="body"/>
          </p:nvPr>
        </p:nvSpPr>
        <p:spPr>
          <a:xfrm>
            <a:off x="677160" y="4187520"/>
            <a:ext cx="8596440" cy="18507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677160" y="609480"/>
            <a:ext cx="8596440" cy="132048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b="0" strike="noStrike" spc="-1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50" name="PlaceHolder 2"/>
          <p:cNvSpPr>
            <a:spLocks noGrp="1"/>
          </p:cNvSpPr>
          <p:nvPr>
            <p:ph type="body"/>
          </p:nvPr>
        </p:nvSpPr>
        <p:spPr>
          <a:xfrm>
            <a:off x="677160" y="2160720"/>
            <a:ext cx="4194720" cy="18507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51" name="PlaceHolder 3"/>
          <p:cNvSpPr>
            <a:spLocks noGrp="1"/>
          </p:cNvSpPr>
          <p:nvPr>
            <p:ph type="body"/>
          </p:nvPr>
        </p:nvSpPr>
        <p:spPr>
          <a:xfrm>
            <a:off x="5082120" y="2160720"/>
            <a:ext cx="4194720" cy="18507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52" name="PlaceHolder 4"/>
          <p:cNvSpPr>
            <a:spLocks noGrp="1"/>
          </p:cNvSpPr>
          <p:nvPr>
            <p:ph type="body"/>
          </p:nvPr>
        </p:nvSpPr>
        <p:spPr>
          <a:xfrm>
            <a:off x="5082120" y="4187520"/>
            <a:ext cx="4194720" cy="18507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53" name="PlaceHolder 5"/>
          <p:cNvSpPr>
            <a:spLocks noGrp="1"/>
          </p:cNvSpPr>
          <p:nvPr>
            <p:ph type="body"/>
          </p:nvPr>
        </p:nvSpPr>
        <p:spPr>
          <a:xfrm>
            <a:off x="677160" y="4187520"/>
            <a:ext cx="4194720" cy="18507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title"/>
          </p:nvPr>
        </p:nvSpPr>
        <p:spPr>
          <a:xfrm>
            <a:off x="677160" y="609480"/>
            <a:ext cx="8596440" cy="132048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b="0" strike="noStrike" spc="-1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55" name="PlaceHolder 2"/>
          <p:cNvSpPr>
            <a:spLocks noGrp="1"/>
          </p:cNvSpPr>
          <p:nvPr>
            <p:ph type="body"/>
          </p:nvPr>
        </p:nvSpPr>
        <p:spPr>
          <a:xfrm>
            <a:off x="677160" y="2160720"/>
            <a:ext cx="2767680" cy="18507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56" name="PlaceHolder 3"/>
          <p:cNvSpPr>
            <a:spLocks noGrp="1"/>
          </p:cNvSpPr>
          <p:nvPr>
            <p:ph type="body"/>
          </p:nvPr>
        </p:nvSpPr>
        <p:spPr>
          <a:xfrm>
            <a:off x="3583440" y="2160720"/>
            <a:ext cx="2767680" cy="18507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57" name="PlaceHolder 4"/>
          <p:cNvSpPr>
            <a:spLocks noGrp="1"/>
          </p:cNvSpPr>
          <p:nvPr>
            <p:ph type="body"/>
          </p:nvPr>
        </p:nvSpPr>
        <p:spPr>
          <a:xfrm>
            <a:off x="6490080" y="2160720"/>
            <a:ext cx="2767680" cy="18507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58" name="PlaceHolder 5"/>
          <p:cNvSpPr>
            <a:spLocks noGrp="1"/>
          </p:cNvSpPr>
          <p:nvPr>
            <p:ph type="body"/>
          </p:nvPr>
        </p:nvSpPr>
        <p:spPr>
          <a:xfrm>
            <a:off x="6490080" y="4187520"/>
            <a:ext cx="2767680" cy="18507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59" name="PlaceHolder 6"/>
          <p:cNvSpPr>
            <a:spLocks noGrp="1"/>
          </p:cNvSpPr>
          <p:nvPr>
            <p:ph type="body"/>
          </p:nvPr>
        </p:nvSpPr>
        <p:spPr>
          <a:xfrm>
            <a:off x="3583440" y="4187520"/>
            <a:ext cx="2767680" cy="18507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60" name="PlaceHolder 7"/>
          <p:cNvSpPr>
            <a:spLocks noGrp="1"/>
          </p:cNvSpPr>
          <p:nvPr>
            <p:ph type="body"/>
          </p:nvPr>
        </p:nvSpPr>
        <p:spPr>
          <a:xfrm>
            <a:off x="677160" y="4187520"/>
            <a:ext cx="2767680" cy="18507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PlaceHolder 1"/>
          <p:cNvSpPr>
            <a:spLocks noGrp="1"/>
          </p:cNvSpPr>
          <p:nvPr>
            <p:ph type="title"/>
          </p:nvPr>
        </p:nvSpPr>
        <p:spPr>
          <a:xfrm>
            <a:off x="677160" y="609480"/>
            <a:ext cx="8596440" cy="132048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b="0" strike="noStrike" spc="-1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77" name="PlaceHolder 2"/>
          <p:cNvSpPr>
            <a:spLocks noGrp="1"/>
          </p:cNvSpPr>
          <p:nvPr>
            <p:ph type="subTitle"/>
          </p:nvPr>
        </p:nvSpPr>
        <p:spPr>
          <a:xfrm>
            <a:off x="677160" y="2160720"/>
            <a:ext cx="8596440" cy="38804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PlaceHolder 1"/>
          <p:cNvSpPr>
            <a:spLocks noGrp="1"/>
          </p:cNvSpPr>
          <p:nvPr>
            <p:ph type="title"/>
          </p:nvPr>
        </p:nvSpPr>
        <p:spPr>
          <a:xfrm>
            <a:off x="677160" y="609480"/>
            <a:ext cx="8596440" cy="132048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b="0" strike="noStrike" spc="-1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79" name="PlaceHolder 2"/>
          <p:cNvSpPr>
            <a:spLocks noGrp="1"/>
          </p:cNvSpPr>
          <p:nvPr>
            <p:ph type="body"/>
          </p:nvPr>
        </p:nvSpPr>
        <p:spPr>
          <a:xfrm>
            <a:off x="677160" y="2160720"/>
            <a:ext cx="8596440" cy="38804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PlaceHolder 1"/>
          <p:cNvSpPr>
            <a:spLocks noGrp="1"/>
          </p:cNvSpPr>
          <p:nvPr>
            <p:ph type="title"/>
          </p:nvPr>
        </p:nvSpPr>
        <p:spPr>
          <a:xfrm>
            <a:off x="677160" y="609480"/>
            <a:ext cx="8596440" cy="132048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b="0" strike="noStrike" spc="-1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81" name="PlaceHolder 2"/>
          <p:cNvSpPr>
            <a:spLocks noGrp="1"/>
          </p:cNvSpPr>
          <p:nvPr>
            <p:ph type="body"/>
          </p:nvPr>
        </p:nvSpPr>
        <p:spPr>
          <a:xfrm>
            <a:off x="677160" y="2160720"/>
            <a:ext cx="4194720" cy="38804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82" name="PlaceHolder 3"/>
          <p:cNvSpPr>
            <a:spLocks noGrp="1"/>
          </p:cNvSpPr>
          <p:nvPr>
            <p:ph type="body"/>
          </p:nvPr>
        </p:nvSpPr>
        <p:spPr>
          <a:xfrm>
            <a:off x="5082120" y="2160720"/>
            <a:ext cx="4194720" cy="38804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677160" y="609480"/>
            <a:ext cx="8596440" cy="132048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b="0" strike="noStrike" spc="-1">
              <a:solidFill>
                <a:srgbClr val="00000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PlaceHolder 1"/>
          <p:cNvSpPr>
            <a:spLocks noGrp="1"/>
          </p:cNvSpPr>
          <p:nvPr>
            <p:ph type="subTitle"/>
          </p:nvPr>
        </p:nvSpPr>
        <p:spPr>
          <a:xfrm>
            <a:off x="677160" y="609480"/>
            <a:ext cx="8596440" cy="6122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677160" y="609480"/>
            <a:ext cx="8596440" cy="132048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b="0" strike="noStrike" spc="-1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 type="body"/>
          </p:nvPr>
        </p:nvSpPr>
        <p:spPr>
          <a:xfrm>
            <a:off x="677160" y="2160720"/>
            <a:ext cx="4194720" cy="18507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87" name="PlaceHolder 3"/>
          <p:cNvSpPr>
            <a:spLocks noGrp="1"/>
          </p:cNvSpPr>
          <p:nvPr>
            <p:ph type="body"/>
          </p:nvPr>
        </p:nvSpPr>
        <p:spPr>
          <a:xfrm>
            <a:off x="677160" y="4187520"/>
            <a:ext cx="4194720" cy="18507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88" name="PlaceHolder 4"/>
          <p:cNvSpPr>
            <a:spLocks noGrp="1"/>
          </p:cNvSpPr>
          <p:nvPr>
            <p:ph type="body"/>
          </p:nvPr>
        </p:nvSpPr>
        <p:spPr>
          <a:xfrm>
            <a:off x="5082120" y="2160720"/>
            <a:ext cx="4194720" cy="38804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PlaceHolder 1"/>
          <p:cNvSpPr>
            <a:spLocks noGrp="1"/>
          </p:cNvSpPr>
          <p:nvPr>
            <p:ph type="title"/>
          </p:nvPr>
        </p:nvSpPr>
        <p:spPr>
          <a:xfrm>
            <a:off x="677160" y="609480"/>
            <a:ext cx="8596440" cy="132048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b="0" strike="noStrike" spc="-1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90" name="PlaceHolder 2"/>
          <p:cNvSpPr>
            <a:spLocks noGrp="1"/>
          </p:cNvSpPr>
          <p:nvPr>
            <p:ph type="body"/>
          </p:nvPr>
        </p:nvSpPr>
        <p:spPr>
          <a:xfrm>
            <a:off x="677160" y="2160720"/>
            <a:ext cx="4194720" cy="38804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91" name="PlaceHolder 3"/>
          <p:cNvSpPr>
            <a:spLocks noGrp="1"/>
          </p:cNvSpPr>
          <p:nvPr>
            <p:ph type="body"/>
          </p:nvPr>
        </p:nvSpPr>
        <p:spPr>
          <a:xfrm>
            <a:off x="5082120" y="2160720"/>
            <a:ext cx="4194720" cy="18507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92" name="PlaceHolder 4"/>
          <p:cNvSpPr>
            <a:spLocks noGrp="1"/>
          </p:cNvSpPr>
          <p:nvPr>
            <p:ph type="body"/>
          </p:nvPr>
        </p:nvSpPr>
        <p:spPr>
          <a:xfrm>
            <a:off x="5082120" y="4187520"/>
            <a:ext cx="4194720" cy="18507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PlaceHolder 1"/>
          <p:cNvSpPr>
            <a:spLocks noGrp="1"/>
          </p:cNvSpPr>
          <p:nvPr>
            <p:ph type="title"/>
          </p:nvPr>
        </p:nvSpPr>
        <p:spPr>
          <a:xfrm>
            <a:off x="677160" y="609480"/>
            <a:ext cx="8596440" cy="132048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b="0" strike="noStrike" spc="-1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94" name="PlaceHolder 2"/>
          <p:cNvSpPr>
            <a:spLocks noGrp="1"/>
          </p:cNvSpPr>
          <p:nvPr>
            <p:ph type="body"/>
          </p:nvPr>
        </p:nvSpPr>
        <p:spPr>
          <a:xfrm>
            <a:off x="677160" y="2160720"/>
            <a:ext cx="4194720" cy="18507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95" name="PlaceHolder 3"/>
          <p:cNvSpPr>
            <a:spLocks noGrp="1"/>
          </p:cNvSpPr>
          <p:nvPr>
            <p:ph type="body"/>
          </p:nvPr>
        </p:nvSpPr>
        <p:spPr>
          <a:xfrm>
            <a:off x="5082120" y="2160720"/>
            <a:ext cx="4194720" cy="18507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96" name="PlaceHolder 4"/>
          <p:cNvSpPr>
            <a:spLocks noGrp="1"/>
          </p:cNvSpPr>
          <p:nvPr>
            <p:ph type="body"/>
          </p:nvPr>
        </p:nvSpPr>
        <p:spPr>
          <a:xfrm>
            <a:off x="677160" y="4187520"/>
            <a:ext cx="8596440" cy="18507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PlaceHolder 1"/>
          <p:cNvSpPr>
            <a:spLocks noGrp="1"/>
          </p:cNvSpPr>
          <p:nvPr>
            <p:ph type="title"/>
          </p:nvPr>
        </p:nvSpPr>
        <p:spPr>
          <a:xfrm>
            <a:off x="677160" y="609480"/>
            <a:ext cx="8596440" cy="132048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b="0" strike="noStrike" spc="-1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98" name="PlaceHolder 2"/>
          <p:cNvSpPr>
            <a:spLocks noGrp="1"/>
          </p:cNvSpPr>
          <p:nvPr>
            <p:ph type="body"/>
          </p:nvPr>
        </p:nvSpPr>
        <p:spPr>
          <a:xfrm>
            <a:off x="677160" y="2160720"/>
            <a:ext cx="8596440" cy="18507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99" name="PlaceHolder 3"/>
          <p:cNvSpPr>
            <a:spLocks noGrp="1"/>
          </p:cNvSpPr>
          <p:nvPr>
            <p:ph type="body"/>
          </p:nvPr>
        </p:nvSpPr>
        <p:spPr>
          <a:xfrm>
            <a:off x="677160" y="4187520"/>
            <a:ext cx="8596440" cy="18507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677160" y="609480"/>
            <a:ext cx="8596440" cy="132048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b="0" strike="noStrike" spc="-1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 type="body"/>
          </p:nvPr>
        </p:nvSpPr>
        <p:spPr>
          <a:xfrm>
            <a:off x="677160" y="2160720"/>
            <a:ext cx="4194720" cy="18507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102" name="PlaceHolder 3"/>
          <p:cNvSpPr>
            <a:spLocks noGrp="1"/>
          </p:cNvSpPr>
          <p:nvPr>
            <p:ph type="body"/>
          </p:nvPr>
        </p:nvSpPr>
        <p:spPr>
          <a:xfrm>
            <a:off x="5082120" y="2160720"/>
            <a:ext cx="4194720" cy="18507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103" name="PlaceHolder 4"/>
          <p:cNvSpPr>
            <a:spLocks noGrp="1"/>
          </p:cNvSpPr>
          <p:nvPr>
            <p:ph type="body"/>
          </p:nvPr>
        </p:nvSpPr>
        <p:spPr>
          <a:xfrm>
            <a:off x="5082120" y="4187520"/>
            <a:ext cx="4194720" cy="18507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104" name="PlaceHolder 5"/>
          <p:cNvSpPr>
            <a:spLocks noGrp="1"/>
          </p:cNvSpPr>
          <p:nvPr>
            <p:ph type="body"/>
          </p:nvPr>
        </p:nvSpPr>
        <p:spPr>
          <a:xfrm>
            <a:off x="677160" y="4187520"/>
            <a:ext cx="4194720" cy="18507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PlaceHolder 1"/>
          <p:cNvSpPr>
            <a:spLocks noGrp="1"/>
          </p:cNvSpPr>
          <p:nvPr>
            <p:ph type="title"/>
          </p:nvPr>
        </p:nvSpPr>
        <p:spPr>
          <a:xfrm>
            <a:off x="677160" y="609480"/>
            <a:ext cx="8596440" cy="132048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b="0" strike="noStrike" spc="-1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106" name="PlaceHolder 2"/>
          <p:cNvSpPr>
            <a:spLocks noGrp="1"/>
          </p:cNvSpPr>
          <p:nvPr>
            <p:ph type="body"/>
          </p:nvPr>
        </p:nvSpPr>
        <p:spPr>
          <a:xfrm>
            <a:off x="677160" y="2160720"/>
            <a:ext cx="2767680" cy="18507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107" name="PlaceHolder 3"/>
          <p:cNvSpPr>
            <a:spLocks noGrp="1"/>
          </p:cNvSpPr>
          <p:nvPr>
            <p:ph type="body"/>
          </p:nvPr>
        </p:nvSpPr>
        <p:spPr>
          <a:xfrm>
            <a:off x="3583440" y="2160720"/>
            <a:ext cx="2767680" cy="18507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108" name="PlaceHolder 4"/>
          <p:cNvSpPr>
            <a:spLocks noGrp="1"/>
          </p:cNvSpPr>
          <p:nvPr>
            <p:ph type="body"/>
          </p:nvPr>
        </p:nvSpPr>
        <p:spPr>
          <a:xfrm>
            <a:off x="6490080" y="2160720"/>
            <a:ext cx="2767680" cy="18507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109" name="PlaceHolder 5"/>
          <p:cNvSpPr>
            <a:spLocks noGrp="1"/>
          </p:cNvSpPr>
          <p:nvPr>
            <p:ph type="body"/>
          </p:nvPr>
        </p:nvSpPr>
        <p:spPr>
          <a:xfrm>
            <a:off x="6490080" y="4187520"/>
            <a:ext cx="2767680" cy="18507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110" name="PlaceHolder 6"/>
          <p:cNvSpPr>
            <a:spLocks noGrp="1"/>
          </p:cNvSpPr>
          <p:nvPr>
            <p:ph type="body"/>
          </p:nvPr>
        </p:nvSpPr>
        <p:spPr>
          <a:xfrm>
            <a:off x="3583440" y="4187520"/>
            <a:ext cx="2767680" cy="18507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111" name="PlaceHolder 7"/>
          <p:cNvSpPr>
            <a:spLocks noGrp="1"/>
          </p:cNvSpPr>
          <p:nvPr>
            <p:ph type="body"/>
          </p:nvPr>
        </p:nvSpPr>
        <p:spPr>
          <a:xfrm>
            <a:off x="677160" y="4187520"/>
            <a:ext cx="2767680" cy="18507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PlaceHolder 1"/>
          <p:cNvSpPr>
            <a:spLocks noGrp="1"/>
          </p:cNvSpPr>
          <p:nvPr>
            <p:ph type="title"/>
          </p:nvPr>
        </p:nvSpPr>
        <p:spPr>
          <a:xfrm>
            <a:off x="677160" y="609480"/>
            <a:ext cx="8596440" cy="132048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b="0" strike="noStrike" spc="-1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129" name="PlaceHolder 2"/>
          <p:cNvSpPr>
            <a:spLocks noGrp="1"/>
          </p:cNvSpPr>
          <p:nvPr>
            <p:ph type="subTitle"/>
          </p:nvPr>
        </p:nvSpPr>
        <p:spPr>
          <a:xfrm>
            <a:off x="677160" y="2160720"/>
            <a:ext cx="8596440" cy="38804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PlaceHolder 1"/>
          <p:cNvSpPr>
            <a:spLocks noGrp="1"/>
          </p:cNvSpPr>
          <p:nvPr>
            <p:ph type="title"/>
          </p:nvPr>
        </p:nvSpPr>
        <p:spPr>
          <a:xfrm>
            <a:off x="677160" y="609480"/>
            <a:ext cx="8596440" cy="132048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b="0" strike="noStrike" spc="-1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131" name="PlaceHolder 2"/>
          <p:cNvSpPr>
            <a:spLocks noGrp="1"/>
          </p:cNvSpPr>
          <p:nvPr>
            <p:ph type="body"/>
          </p:nvPr>
        </p:nvSpPr>
        <p:spPr>
          <a:xfrm>
            <a:off x="677160" y="2160720"/>
            <a:ext cx="8596440" cy="38804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PlaceHolder 1"/>
          <p:cNvSpPr>
            <a:spLocks noGrp="1"/>
          </p:cNvSpPr>
          <p:nvPr>
            <p:ph type="title"/>
          </p:nvPr>
        </p:nvSpPr>
        <p:spPr>
          <a:xfrm>
            <a:off x="677160" y="609480"/>
            <a:ext cx="8596440" cy="132048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b="0" strike="noStrike" spc="-1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133" name="PlaceHolder 2"/>
          <p:cNvSpPr>
            <a:spLocks noGrp="1"/>
          </p:cNvSpPr>
          <p:nvPr>
            <p:ph type="body"/>
          </p:nvPr>
        </p:nvSpPr>
        <p:spPr>
          <a:xfrm>
            <a:off x="677160" y="2160720"/>
            <a:ext cx="4194720" cy="38804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134" name="PlaceHolder 3"/>
          <p:cNvSpPr>
            <a:spLocks noGrp="1"/>
          </p:cNvSpPr>
          <p:nvPr>
            <p:ph type="body"/>
          </p:nvPr>
        </p:nvSpPr>
        <p:spPr>
          <a:xfrm>
            <a:off x="5082120" y="2160720"/>
            <a:ext cx="4194720" cy="38804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PlaceHolder 1"/>
          <p:cNvSpPr>
            <a:spLocks noGrp="1"/>
          </p:cNvSpPr>
          <p:nvPr>
            <p:ph type="title"/>
          </p:nvPr>
        </p:nvSpPr>
        <p:spPr>
          <a:xfrm>
            <a:off x="677160" y="609480"/>
            <a:ext cx="8596440" cy="132048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b="0" strike="noStrike" spc="-1">
              <a:solidFill>
                <a:srgbClr val="00000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PlaceHolder 1"/>
          <p:cNvSpPr>
            <a:spLocks noGrp="1"/>
          </p:cNvSpPr>
          <p:nvPr>
            <p:ph type="subTitle"/>
          </p:nvPr>
        </p:nvSpPr>
        <p:spPr>
          <a:xfrm>
            <a:off x="677160" y="609480"/>
            <a:ext cx="8596440" cy="6122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PlaceHolder 1"/>
          <p:cNvSpPr>
            <a:spLocks noGrp="1"/>
          </p:cNvSpPr>
          <p:nvPr>
            <p:ph type="title"/>
          </p:nvPr>
        </p:nvSpPr>
        <p:spPr>
          <a:xfrm>
            <a:off x="677160" y="609480"/>
            <a:ext cx="8596440" cy="132048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b="0" strike="noStrike" spc="-1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138" name="PlaceHolder 2"/>
          <p:cNvSpPr>
            <a:spLocks noGrp="1"/>
          </p:cNvSpPr>
          <p:nvPr>
            <p:ph type="body"/>
          </p:nvPr>
        </p:nvSpPr>
        <p:spPr>
          <a:xfrm>
            <a:off x="677160" y="2160720"/>
            <a:ext cx="4194720" cy="18507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139" name="PlaceHolder 3"/>
          <p:cNvSpPr>
            <a:spLocks noGrp="1"/>
          </p:cNvSpPr>
          <p:nvPr>
            <p:ph type="body"/>
          </p:nvPr>
        </p:nvSpPr>
        <p:spPr>
          <a:xfrm>
            <a:off x="677160" y="4187520"/>
            <a:ext cx="4194720" cy="18507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140" name="PlaceHolder 4"/>
          <p:cNvSpPr>
            <a:spLocks noGrp="1"/>
          </p:cNvSpPr>
          <p:nvPr>
            <p:ph type="body"/>
          </p:nvPr>
        </p:nvSpPr>
        <p:spPr>
          <a:xfrm>
            <a:off x="5082120" y="2160720"/>
            <a:ext cx="4194720" cy="38804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PlaceHolder 1"/>
          <p:cNvSpPr>
            <a:spLocks noGrp="1"/>
          </p:cNvSpPr>
          <p:nvPr>
            <p:ph type="title"/>
          </p:nvPr>
        </p:nvSpPr>
        <p:spPr>
          <a:xfrm>
            <a:off x="677160" y="609480"/>
            <a:ext cx="8596440" cy="132048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b="0" strike="noStrike" spc="-1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142" name="PlaceHolder 2"/>
          <p:cNvSpPr>
            <a:spLocks noGrp="1"/>
          </p:cNvSpPr>
          <p:nvPr>
            <p:ph type="body"/>
          </p:nvPr>
        </p:nvSpPr>
        <p:spPr>
          <a:xfrm>
            <a:off x="677160" y="2160720"/>
            <a:ext cx="4194720" cy="38804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143" name="PlaceHolder 3"/>
          <p:cNvSpPr>
            <a:spLocks noGrp="1"/>
          </p:cNvSpPr>
          <p:nvPr>
            <p:ph type="body"/>
          </p:nvPr>
        </p:nvSpPr>
        <p:spPr>
          <a:xfrm>
            <a:off x="5082120" y="2160720"/>
            <a:ext cx="4194720" cy="18507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144" name="PlaceHolder 4"/>
          <p:cNvSpPr>
            <a:spLocks noGrp="1"/>
          </p:cNvSpPr>
          <p:nvPr>
            <p:ph type="body"/>
          </p:nvPr>
        </p:nvSpPr>
        <p:spPr>
          <a:xfrm>
            <a:off x="5082120" y="4187520"/>
            <a:ext cx="4194720" cy="18507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PlaceHolder 1"/>
          <p:cNvSpPr>
            <a:spLocks noGrp="1"/>
          </p:cNvSpPr>
          <p:nvPr>
            <p:ph type="title"/>
          </p:nvPr>
        </p:nvSpPr>
        <p:spPr>
          <a:xfrm>
            <a:off x="677160" y="609480"/>
            <a:ext cx="8596440" cy="132048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b="0" strike="noStrike" spc="-1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146" name="PlaceHolder 2"/>
          <p:cNvSpPr>
            <a:spLocks noGrp="1"/>
          </p:cNvSpPr>
          <p:nvPr>
            <p:ph type="body"/>
          </p:nvPr>
        </p:nvSpPr>
        <p:spPr>
          <a:xfrm>
            <a:off x="677160" y="2160720"/>
            <a:ext cx="4194720" cy="18507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147" name="PlaceHolder 3"/>
          <p:cNvSpPr>
            <a:spLocks noGrp="1"/>
          </p:cNvSpPr>
          <p:nvPr>
            <p:ph type="body"/>
          </p:nvPr>
        </p:nvSpPr>
        <p:spPr>
          <a:xfrm>
            <a:off x="5082120" y="2160720"/>
            <a:ext cx="4194720" cy="18507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148" name="PlaceHolder 4"/>
          <p:cNvSpPr>
            <a:spLocks noGrp="1"/>
          </p:cNvSpPr>
          <p:nvPr>
            <p:ph type="body"/>
          </p:nvPr>
        </p:nvSpPr>
        <p:spPr>
          <a:xfrm>
            <a:off x="677160" y="4187520"/>
            <a:ext cx="8596440" cy="18507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PlaceHolder 1"/>
          <p:cNvSpPr>
            <a:spLocks noGrp="1"/>
          </p:cNvSpPr>
          <p:nvPr>
            <p:ph type="title"/>
          </p:nvPr>
        </p:nvSpPr>
        <p:spPr>
          <a:xfrm>
            <a:off x="677160" y="609480"/>
            <a:ext cx="8596440" cy="132048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b="0" strike="noStrike" spc="-1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150" name="PlaceHolder 2"/>
          <p:cNvSpPr>
            <a:spLocks noGrp="1"/>
          </p:cNvSpPr>
          <p:nvPr>
            <p:ph type="body"/>
          </p:nvPr>
        </p:nvSpPr>
        <p:spPr>
          <a:xfrm>
            <a:off x="677160" y="2160720"/>
            <a:ext cx="8596440" cy="18507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151" name="PlaceHolder 3"/>
          <p:cNvSpPr>
            <a:spLocks noGrp="1"/>
          </p:cNvSpPr>
          <p:nvPr>
            <p:ph type="body"/>
          </p:nvPr>
        </p:nvSpPr>
        <p:spPr>
          <a:xfrm>
            <a:off x="677160" y="4187520"/>
            <a:ext cx="8596440" cy="18507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PlaceHolder 1"/>
          <p:cNvSpPr>
            <a:spLocks noGrp="1"/>
          </p:cNvSpPr>
          <p:nvPr>
            <p:ph type="title"/>
          </p:nvPr>
        </p:nvSpPr>
        <p:spPr>
          <a:xfrm>
            <a:off x="677160" y="609480"/>
            <a:ext cx="8596440" cy="132048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b="0" strike="noStrike" spc="-1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153" name="PlaceHolder 2"/>
          <p:cNvSpPr>
            <a:spLocks noGrp="1"/>
          </p:cNvSpPr>
          <p:nvPr>
            <p:ph type="body"/>
          </p:nvPr>
        </p:nvSpPr>
        <p:spPr>
          <a:xfrm>
            <a:off x="677160" y="2160720"/>
            <a:ext cx="4194720" cy="18507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154" name="PlaceHolder 3"/>
          <p:cNvSpPr>
            <a:spLocks noGrp="1"/>
          </p:cNvSpPr>
          <p:nvPr>
            <p:ph type="body"/>
          </p:nvPr>
        </p:nvSpPr>
        <p:spPr>
          <a:xfrm>
            <a:off x="5082120" y="2160720"/>
            <a:ext cx="4194720" cy="18507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155" name="PlaceHolder 4"/>
          <p:cNvSpPr>
            <a:spLocks noGrp="1"/>
          </p:cNvSpPr>
          <p:nvPr>
            <p:ph type="body"/>
          </p:nvPr>
        </p:nvSpPr>
        <p:spPr>
          <a:xfrm>
            <a:off x="5082120" y="4187520"/>
            <a:ext cx="4194720" cy="18507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156" name="PlaceHolder 5"/>
          <p:cNvSpPr>
            <a:spLocks noGrp="1"/>
          </p:cNvSpPr>
          <p:nvPr>
            <p:ph type="body"/>
          </p:nvPr>
        </p:nvSpPr>
        <p:spPr>
          <a:xfrm>
            <a:off x="677160" y="4187520"/>
            <a:ext cx="4194720" cy="18507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PlaceHolder 1"/>
          <p:cNvSpPr>
            <a:spLocks noGrp="1"/>
          </p:cNvSpPr>
          <p:nvPr>
            <p:ph type="title"/>
          </p:nvPr>
        </p:nvSpPr>
        <p:spPr>
          <a:xfrm>
            <a:off x="677160" y="609480"/>
            <a:ext cx="8596440" cy="132048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b="0" strike="noStrike" spc="-1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158" name="PlaceHolder 2"/>
          <p:cNvSpPr>
            <a:spLocks noGrp="1"/>
          </p:cNvSpPr>
          <p:nvPr>
            <p:ph type="body"/>
          </p:nvPr>
        </p:nvSpPr>
        <p:spPr>
          <a:xfrm>
            <a:off x="677160" y="2160720"/>
            <a:ext cx="2767680" cy="18507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159" name="PlaceHolder 3"/>
          <p:cNvSpPr>
            <a:spLocks noGrp="1"/>
          </p:cNvSpPr>
          <p:nvPr>
            <p:ph type="body"/>
          </p:nvPr>
        </p:nvSpPr>
        <p:spPr>
          <a:xfrm>
            <a:off x="3583440" y="2160720"/>
            <a:ext cx="2767680" cy="18507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160" name="PlaceHolder 4"/>
          <p:cNvSpPr>
            <a:spLocks noGrp="1"/>
          </p:cNvSpPr>
          <p:nvPr>
            <p:ph type="body"/>
          </p:nvPr>
        </p:nvSpPr>
        <p:spPr>
          <a:xfrm>
            <a:off x="6490080" y="2160720"/>
            <a:ext cx="2767680" cy="18507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161" name="PlaceHolder 5"/>
          <p:cNvSpPr>
            <a:spLocks noGrp="1"/>
          </p:cNvSpPr>
          <p:nvPr>
            <p:ph type="body"/>
          </p:nvPr>
        </p:nvSpPr>
        <p:spPr>
          <a:xfrm>
            <a:off x="6490080" y="4187520"/>
            <a:ext cx="2767680" cy="18507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162" name="PlaceHolder 6"/>
          <p:cNvSpPr>
            <a:spLocks noGrp="1"/>
          </p:cNvSpPr>
          <p:nvPr>
            <p:ph type="body"/>
          </p:nvPr>
        </p:nvSpPr>
        <p:spPr>
          <a:xfrm>
            <a:off x="3583440" y="4187520"/>
            <a:ext cx="2767680" cy="18507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163" name="PlaceHolder 7"/>
          <p:cNvSpPr>
            <a:spLocks noGrp="1"/>
          </p:cNvSpPr>
          <p:nvPr>
            <p:ph type="body"/>
          </p:nvPr>
        </p:nvSpPr>
        <p:spPr>
          <a:xfrm>
            <a:off x="677160" y="4187520"/>
            <a:ext cx="2767680" cy="18507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Line 1"/>
          <p:cNvSpPr/>
          <p:nvPr/>
        </p:nvSpPr>
        <p:spPr>
          <a:xfrm>
            <a:off x="9370800" y="0"/>
            <a:ext cx="1219320" cy="6858000"/>
          </a:xfrm>
          <a:prstGeom prst="line">
            <a:avLst/>
          </a:prstGeom>
          <a:ln w="9360">
            <a:solidFill>
              <a:schemeClr val="bg1">
                <a:lumMod val="75000"/>
              </a:schemeClr>
            </a:solidFill>
            <a:round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26" name="Line 2"/>
          <p:cNvSpPr/>
          <p:nvPr/>
        </p:nvSpPr>
        <p:spPr>
          <a:xfrm flipH="1">
            <a:off x="7425000" y="3681360"/>
            <a:ext cx="4763520" cy="3176640"/>
          </a:xfrm>
          <a:prstGeom prst="line">
            <a:avLst/>
          </a:prstGeom>
          <a:ln w="9360">
            <a:solidFill>
              <a:schemeClr val="bg1">
                <a:lumMod val="85000"/>
              </a:schemeClr>
            </a:solidFill>
            <a:round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2" name="CustomShape 3"/>
          <p:cNvSpPr/>
          <p:nvPr/>
        </p:nvSpPr>
        <p:spPr>
          <a:xfrm>
            <a:off x="9181440" y="-8640"/>
            <a:ext cx="3007080" cy="6866280"/>
          </a:xfrm>
          <a:custGeom>
            <a:avLst/>
            <a:gdLst/>
            <a:ahLst/>
            <a:cxnLst/>
            <a:rect l="l" t="t" r="r" b="b"/>
            <a:pathLst>
              <a:path w="3007349" h="6866467">
                <a:moveTo>
                  <a:pt x="2045532" y="0"/>
                </a:moveTo>
                <a:lnTo>
                  <a:pt x="3007349" y="0"/>
                </a:lnTo>
                <a:lnTo>
                  <a:pt x="3007349" y="6866467"/>
                </a:lnTo>
                <a:lnTo>
                  <a:pt x="0" y="6866467"/>
                </a:lnTo>
                <a:lnTo>
                  <a:pt x="2045532" y="0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  <a:effectLst>
            <a:outerShdw blurRad="38100" dist="254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" name="CustomShape 4"/>
          <p:cNvSpPr/>
          <p:nvPr/>
        </p:nvSpPr>
        <p:spPr>
          <a:xfrm>
            <a:off x="9603360" y="-8640"/>
            <a:ext cx="2588040" cy="6866280"/>
          </a:xfrm>
          <a:custGeom>
            <a:avLst/>
            <a:gdLst/>
            <a:ahLst/>
            <a:cxnLst/>
            <a:rect l="l" t="t" r="r" b="b"/>
            <a:pathLst>
              <a:path w="2573311" h="6866467">
                <a:moveTo>
                  <a:pt x="0" y="0"/>
                </a:moveTo>
                <a:lnTo>
                  <a:pt x="2573311" y="0"/>
                </a:lnTo>
                <a:lnTo>
                  <a:pt x="2573311" y="6866467"/>
                </a:lnTo>
                <a:lnTo>
                  <a:pt x="1202336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  <a:effectLst>
            <a:outerShdw blurRad="38100" dist="254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" name="CustomShape 5"/>
          <p:cNvSpPr/>
          <p:nvPr/>
        </p:nvSpPr>
        <p:spPr>
          <a:xfrm>
            <a:off x="8932320" y="3048120"/>
            <a:ext cx="3259440" cy="3809520"/>
          </a:xfrm>
          <a:prstGeom prst="triangle">
            <a:avLst>
              <a:gd name="adj" fmla="val 100000"/>
            </a:avLst>
          </a:prstGeom>
          <a:solidFill>
            <a:schemeClr val="accent2">
              <a:alpha val="72000"/>
            </a:schemeClr>
          </a:solidFill>
          <a:ln>
            <a:noFill/>
          </a:ln>
          <a:effectLst>
            <a:outerShdw blurRad="38100" dist="254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" name="CustomShape 6"/>
          <p:cNvSpPr/>
          <p:nvPr/>
        </p:nvSpPr>
        <p:spPr>
          <a:xfrm>
            <a:off x="9334440" y="-8640"/>
            <a:ext cx="2854080" cy="686628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70000"/>
            </a:schemeClr>
          </a:solidFill>
          <a:ln>
            <a:noFill/>
          </a:ln>
          <a:effectLst>
            <a:outerShdw blurRad="38100" dist="254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" name="CustomShape 7"/>
          <p:cNvSpPr/>
          <p:nvPr/>
        </p:nvSpPr>
        <p:spPr>
          <a:xfrm>
            <a:off x="10898640" y="-8640"/>
            <a:ext cx="1289880" cy="6866280"/>
          </a:xfrm>
          <a:custGeom>
            <a:avLst/>
            <a:gdLst/>
            <a:ahLst/>
            <a:cxnLst/>
            <a:rect l="l" t="t" r="r" b="b"/>
            <a:pathLst>
              <a:path w="1290094" h="6858000">
                <a:moveTo>
                  <a:pt x="1019735" y="0"/>
                </a:moveTo>
                <a:lnTo>
                  <a:pt x="1290094" y="0"/>
                </a:lnTo>
                <a:lnTo>
                  <a:pt x="1290094" y="6858000"/>
                </a:lnTo>
                <a:lnTo>
                  <a:pt x="0" y="6858000"/>
                </a:lnTo>
                <a:lnTo>
                  <a:pt x="1019735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  <a:alpha val="70000"/>
            </a:schemeClr>
          </a:solidFill>
          <a:ln>
            <a:noFill/>
          </a:ln>
          <a:effectLst>
            <a:outerShdw blurRad="38100" dist="254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7" name="CustomShape 8"/>
          <p:cNvSpPr/>
          <p:nvPr/>
        </p:nvSpPr>
        <p:spPr>
          <a:xfrm>
            <a:off x="10938960" y="-8640"/>
            <a:ext cx="1249560" cy="6866280"/>
          </a:xfrm>
          <a:custGeom>
            <a:avLst/>
            <a:gdLst/>
            <a:ahLst/>
            <a:cxnLst/>
            <a:rect l="l" t="t" r="r" b="b"/>
            <a:pathLst>
              <a:path w="1249825" h="6858000">
                <a:moveTo>
                  <a:pt x="0" y="0"/>
                </a:moveTo>
                <a:lnTo>
                  <a:pt x="1249825" y="0"/>
                </a:lnTo>
                <a:lnTo>
                  <a:pt x="1249825" y="6858000"/>
                </a:lnTo>
                <a:lnTo>
                  <a:pt x="1109382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65000"/>
            </a:schemeClr>
          </a:solidFill>
          <a:ln>
            <a:noFill/>
          </a:ln>
          <a:effectLst>
            <a:outerShdw blurRad="38100" dist="254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8" name="CustomShape 9"/>
          <p:cNvSpPr/>
          <p:nvPr/>
        </p:nvSpPr>
        <p:spPr>
          <a:xfrm>
            <a:off x="10371600" y="3589920"/>
            <a:ext cx="1816920" cy="3267720"/>
          </a:xfrm>
          <a:prstGeom prst="triangle">
            <a:avLst>
              <a:gd name="adj" fmla="val 100000"/>
            </a:avLst>
          </a:prstGeom>
          <a:solidFill>
            <a:schemeClr val="accent1">
              <a:alpha val="80000"/>
            </a:schemeClr>
          </a:solidFill>
          <a:ln>
            <a:noFill/>
          </a:ln>
          <a:effectLst>
            <a:outerShdw blurRad="38100" dist="254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9" name="CustomShape 10"/>
          <p:cNvSpPr/>
          <p:nvPr/>
        </p:nvSpPr>
        <p:spPr>
          <a:xfrm>
            <a:off x="0" y="4013280"/>
            <a:ext cx="448200" cy="284436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>
            <a:outerShdw blurRad="38100" dist="254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0" name="Line 11"/>
          <p:cNvSpPr/>
          <p:nvPr/>
        </p:nvSpPr>
        <p:spPr>
          <a:xfrm>
            <a:off x="9370800" y="0"/>
            <a:ext cx="1219320" cy="6858000"/>
          </a:xfrm>
          <a:prstGeom prst="line">
            <a:avLst/>
          </a:prstGeom>
          <a:ln w="9360">
            <a:solidFill>
              <a:schemeClr val="bg1">
                <a:lumMod val="75000"/>
              </a:schemeClr>
            </a:solidFill>
            <a:round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11" name="Line 12"/>
          <p:cNvSpPr/>
          <p:nvPr/>
        </p:nvSpPr>
        <p:spPr>
          <a:xfrm flipH="1">
            <a:off x="7425000" y="3681360"/>
            <a:ext cx="4763520" cy="3176640"/>
          </a:xfrm>
          <a:prstGeom prst="line">
            <a:avLst/>
          </a:prstGeom>
          <a:ln w="9360">
            <a:solidFill>
              <a:schemeClr val="bg1">
                <a:lumMod val="85000"/>
              </a:schemeClr>
            </a:solidFill>
            <a:round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12" name="CustomShape 13"/>
          <p:cNvSpPr/>
          <p:nvPr/>
        </p:nvSpPr>
        <p:spPr>
          <a:xfrm>
            <a:off x="9181440" y="-8640"/>
            <a:ext cx="3007080" cy="6866280"/>
          </a:xfrm>
          <a:custGeom>
            <a:avLst/>
            <a:gdLst/>
            <a:ahLst/>
            <a:cxnLst/>
            <a:rect l="l" t="t" r="r" b="b"/>
            <a:pathLst>
              <a:path w="3007349" h="6866467">
                <a:moveTo>
                  <a:pt x="2045532" y="0"/>
                </a:moveTo>
                <a:lnTo>
                  <a:pt x="3007349" y="0"/>
                </a:lnTo>
                <a:lnTo>
                  <a:pt x="3007349" y="6866467"/>
                </a:lnTo>
                <a:lnTo>
                  <a:pt x="0" y="6866467"/>
                </a:lnTo>
                <a:lnTo>
                  <a:pt x="2045532" y="0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  <a:effectLst>
            <a:outerShdw blurRad="38100" dist="254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3" name="CustomShape 14"/>
          <p:cNvSpPr/>
          <p:nvPr/>
        </p:nvSpPr>
        <p:spPr>
          <a:xfrm>
            <a:off x="9603360" y="-8640"/>
            <a:ext cx="2588040" cy="6866280"/>
          </a:xfrm>
          <a:custGeom>
            <a:avLst/>
            <a:gdLst/>
            <a:ahLst/>
            <a:cxnLst/>
            <a:rect l="l" t="t" r="r" b="b"/>
            <a:pathLst>
              <a:path w="2573311" h="6866467">
                <a:moveTo>
                  <a:pt x="0" y="0"/>
                </a:moveTo>
                <a:lnTo>
                  <a:pt x="2573311" y="0"/>
                </a:lnTo>
                <a:lnTo>
                  <a:pt x="2573311" y="6866467"/>
                </a:lnTo>
                <a:lnTo>
                  <a:pt x="1202336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  <a:effectLst>
            <a:outerShdw blurRad="38100" dist="254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4" name="CustomShape 15"/>
          <p:cNvSpPr/>
          <p:nvPr/>
        </p:nvSpPr>
        <p:spPr>
          <a:xfrm>
            <a:off x="8932320" y="3048120"/>
            <a:ext cx="3259440" cy="3809520"/>
          </a:xfrm>
          <a:prstGeom prst="triangle">
            <a:avLst>
              <a:gd name="adj" fmla="val 100000"/>
            </a:avLst>
          </a:prstGeom>
          <a:solidFill>
            <a:schemeClr val="accent2">
              <a:alpha val="72000"/>
            </a:schemeClr>
          </a:solidFill>
          <a:ln>
            <a:noFill/>
          </a:ln>
          <a:effectLst>
            <a:outerShdw blurRad="38100" dist="254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5" name="CustomShape 16"/>
          <p:cNvSpPr/>
          <p:nvPr/>
        </p:nvSpPr>
        <p:spPr>
          <a:xfrm>
            <a:off x="9334440" y="-8640"/>
            <a:ext cx="2854080" cy="686628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70000"/>
            </a:schemeClr>
          </a:solidFill>
          <a:ln>
            <a:noFill/>
          </a:ln>
          <a:effectLst>
            <a:outerShdw blurRad="38100" dist="254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6" name="CustomShape 17"/>
          <p:cNvSpPr/>
          <p:nvPr/>
        </p:nvSpPr>
        <p:spPr>
          <a:xfrm>
            <a:off x="10898640" y="-8640"/>
            <a:ext cx="1289880" cy="6866280"/>
          </a:xfrm>
          <a:custGeom>
            <a:avLst/>
            <a:gdLst/>
            <a:ahLst/>
            <a:cxnLst/>
            <a:rect l="l" t="t" r="r" b="b"/>
            <a:pathLst>
              <a:path w="1290094" h="6858000">
                <a:moveTo>
                  <a:pt x="1019735" y="0"/>
                </a:moveTo>
                <a:lnTo>
                  <a:pt x="1290094" y="0"/>
                </a:lnTo>
                <a:lnTo>
                  <a:pt x="1290094" y="6858000"/>
                </a:lnTo>
                <a:lnTo>
                  <a:pt x="0" y="6858000"/>
                </a:lnTo>
                <a:lnTo>
                  <a:pt x="1019735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  <a:alpha val="70000"/>
            </a:schemeClr>
          </a:solidFill>
          <a:ln>
            <a:noFill/>
          </a:ln>
          <a:effectLst>
            <a:outerShdw blurRad="38100" dist="254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7" name="CustomShape 18"/>
          <p:cNvSpPr/>
          <p:nvPr/>
        </p:nvSpPr>
        <p:spPr>
          <a:xfrm>
            <a:off x="10938960" y="-8640"/>
            <a:ext cx="1249560" cy="6866280"/>
          </a:xfrm>
          <a:custGeom>
            <a:avLst/>
            <a:gdLst/>
            <a:ahLst/>
            <a:cxnLst/>
            <a:rect l="l" t="t" r="r" b="b"/>
            <a:pathLst>
              <a:path w="1249825" h="6858000">
                <a:moveTo>
                  <a:pt x="0" y="0"/>
                </a:moveTo>
                <a:lnTo>
                  <a:pt x="1249825" y="0"/>
                </a:lnTo>
                <a:lnTo>
                  <a:pt x="1249825" y="6858000"/>
                </a:lnTo>
                <a:lnTo>
                  <a:pt x="1109382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65000"/>
            </a:schemeClr>
          </a:solidFill>
          <a:ln>
            <a:noFill/>
          </a:ln>
          <a:effectLst>
            <a:outerShdw blurRad="38100" dist="254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8" name="CustomShape 19"/>
          <p:cNvSpPr/>
          <p:nvPr/>
        </p:nvSpPr>
        <p:spPr>
          <a:xfrm>
            <a:off x="10371600" y="3589920"/>
            <a:ext cx="1816920" cy="3267720"/>
          </a:xfrm>
          <a:prstGeom prst="triangle">
            <a:avLst>
              <a:gd name="adj" fmla="val 100000"/>
            </a:avLst>
          </a:prstGeom>
          <a:solidFill>
            <a:schemeClr val="accent1">
              <a:alpha val="80000"/>
            </a:schemeClr>
          </a:solidFill>
          <a:ln>
            <a:noFill/>
          </a:ln>
          <a:effectLst>
            <a:outerShdw blurRad="38100" dist="254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9" name="CustomShape 20"/>
          <p:cNvSpPr/>
          <p:nvPr/>
        </p:nvSpPr>
        <p:spPr>
          <a:xfrm rot="10800000">
            <a:off x="842760" y="5666040"/>
            <a:ext cx="842400" cy="5665680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>
            <a:outerShdw blurRad="38100" dist="254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0" name="PlaceHolder 21"/>
          <p:cNvSpPr>
            <a:spLocks noGrp="1"/>
          </p:cNvSpPr>
          <p:nvPr>
            <p:ph type="title"/>
          </p:nvPr>
        </p:nvSpPr>
        <p:spPr>
          <a:xfrm>
            <a:off x="1506960" y="2404440"/>
            <a:ext cx="7766640" cy="1645920"/>
          </a:xfrm>
          <a:prstGeom prst="rect">
            <a:avLst/>
          </a:prstGeom>
        </p:spPr>
        <p:txBody>
          <a:bodyPr anchor="b"/>
          <a:lstStyle/>
          <a:p>
            <a:pPr algn="r">
              <a:lnSpc>
                <a:spcPct val="100000"/>
              </a:lnSpc>
            </a:pPr>
            <a:r>
              <a:rPr lang="en-US" sz="5400" b="0" strike="noStrike" spc="-1">
                <a:solidFill>
                  <a:srgbClr val="90C226"/>
                </a:solidFill>
                <a:latin typeface="Trebuchet MS"/>
              </a:rPr>
              <a:t>Образец заголовка</a:t>
            </a:r>
            <a:endParaRPr lang="en-US" sz="5400" b="0" strike="noStrike" spc="-1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21" name="PlaceHolder 22"/>
          <p:cNvSpPr>
            <a:spLocks noGrp="1"/>
          </p:cNvSpPr>
          <p:nvPr>
            <p:ph type="dt"/>
          </p:nvPr>
        </p:nvSpPr>
        <p:spPr>
          <a:xfrm>
            <a:off x="7205040" y="6041520"/>
            <a:ext cx="911520" cy="364680"/>
          </a:xfrm>
          <a:prstGeom prst="rect">
            <a:avLst/>
          </a:prstGeom>
        </p:spPr>
        <p:txBody>
          <a:bodyPr anchor="ctr"/>
          <a:lstStyle/>
          <a:p>
            <a:pPr algn="r">
              <a:lnSpc>
                <a:spcPct val="100000"/>
              </a:lnSpc>
            </a:pPr>
            <a:fld id="{748116D7-6F7E-46AD-8E7F-ECB60F284C0B}" type="datetime">
              <a:rPr lang="ru-RU" sz="900" b="0" strike="noStrike" spc="-1">
                <a:solidFill>
                  <a:srgbClr val="8B8B8B"/>
                </a:solidFill>
                <a:latin typeface="Trebuchet MS"/>
              </a:rPr>
              <a:t>31.07.2021</a:t>
            </a:fld>
            <a:endParaRPr lang="ru-RU" sz="900" b="0" strike="noStrike" spc="-1">
              <a:latin typeface="Times New Roman"/>
            </a:endParaRPr>
          </a:p>
        </p:txBody>
      </p:sp>
      <p:sp>
        <p:nvSpPr>
          <p:cNvPr id="22" name="PlaceHolder 23"/>
          <p:cNvSpPr>
            <a:spLocks noGrp="1"/>
          </p:cNvSpPr>
          <p:nvPr>
            <p:ph type="ftr"/>
          </p:nvPr>
        </p:nvSpPr>
        <p:spPr>
          <a:xfrm>
            <a:off x="677160" y="6041520"/>
            <a:ext cx="6297120" cy="364680"/>
          </a:xfrm>
          <a:prstGeom prst="rect">
            <a:avLst/>
          </a:prstGeom>
        </p:spPr>
        <p:txBody>
          <a:bodyPr anchor="ctr"/>
          <a:lstStyle/>
          <a:p>
            <a:endParaRPr lang="ru-RU" sz="2400" b="0" strike="noStrike" spc="-1">
              <a:latin typeface="Times New Roman"/>
            </a:endParaRPr>
          </a:p>
        </p:txBody>
      </p:sp>
      <p:sp>
        <p:nvSpPr>
          <p:cNvPr id="23" name="PlaceHolder 24"/>
          <p:cNvSpPr>
            <a:spLocks noGrp="1"/>
          </p:cNvSpPr>
          <p:nvPr>
            <p:ph type="sldNum"/>
          </p:nvPr>
        </p:nvSpPr>
        <p:spPr>
          <a:xfrm>
            <a:off x="8590680" y="6041520"/>
            <a:ext cx="682920" cy="364680"/>
          </a:xfrm>
          <a:prstGeom prst="rect">
            <a:avLst/>
          </a:prstGeom>
        </p:spPr>
        <p:txBody>
          <a:bodyPr anchor="ctr"/>
          <a:lstStyle/>
          <a:p>
            <a:pPr algn="r">
              <a:lnSpc>
                <a:spcPct val="100000"/>
              </a:lnSpc>
            </a:pPr>
            <a:fld id="{0AB3BF68-5D2E-4AF3-959A-FA2A130EF803}" type="slidenum">
              <a:rPr lang="ru-RU" sz="900" b="0" strike="noStrike" spc="-1">
                <a:solidFill>
                  <a:srgbClr val="90C226"/>
                </a:solidFill>
                <a:latin typeface="Trebuchet MS"/>
              </a:rPr>
              <a:t>‹#›</a:t>
            </a:fld>
            <a:endParaRPr lang="ru-RU" sz="900" b="0" strike="noStrike" spc="-1">
              <a:latin typeface="Times New Roman"/>
            </a:endParaRPr>
          </a:p>
        </p:txBody>
      </p:sp>
      <p:sp>
        <p:nvSpPr>
          <p:cNvPr id="24" name="PlaceHolder 2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strike="noStrike" spc="-1">
                <a:solidFill>
                  <a:srgbClr val="404040"/>
                </a:solidFill>
                <a:latin typeface="Trebuchet MS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400" b="0" strike="noStrike" spc="-1">
                <a:solidFill>
                  <a:srgbClr val="404040"/>
                </a:solidFill>
                <a:latin typeface="Trebuchet MS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200" b="0" strike="noStrike" spc="-1">
                <a:solidFill>
                  <a:srgbClr val="404040"/>
                </a:solidFill>
                <a:latin typeface="Trebuchet MS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200" b="0" strike="noStrike" spc="-1">
                <a:solidFill>
                  <a:srgbClr val="404040"/>
                </a:solidFill>
                <a:latin typeface="Trebuchet MS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404040"/>
                </a:solidFill>
                <a:latin typeface="Trebuchet MS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404040"/>
                </a:solidFill>
                <a:latin typeface="Trebuchet MS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404040"/>
                </a:solidFill>
                <a:latin typeface="Trebuchet MS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Line 1"/>
          <p:cNvSpPr/>
          <p:nvPr/>
        </p:nvSpPr>
        <p:spPr>
          <a:xfrm>
            <a:off x="9370800" y="0"/>
            <a:ext cx="1219320" cy="6858000"/>
          </a:xfrm>
          <a:prstGeom prst="line">
            <a:avLst/>
          </a:prstGeom>
          <a:ln w="9360">
            <a:solidFill>
              <a:schemeClr val="bg1">
                <a:lumMod val="75000"/>
              </a:schemeClr>
            </a:solidFill>
            <a:round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62" name="Line 2"/>
          <p:cNvSpPr/>
          <p:nvPr/>
        </p:nvSpPr>
        <p:spPr>
          <a:xfrm flipH="1">
            <a:off x="7425000" y="3681360"/>
            <a:ext cx="4763520" cy="3176640"/>
          </a:xfrm>
          <a:prstGeom prst="line">
            <a:avLst/>
          </a:prstGeom>
          <a:ln w="9360">
            <a:solidFill>
              <a:schemeClr val="bg1">
                <a:lumMod val="85000"/>
              </a:schemeClr>
            </a:solidFill>
            <a:round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63" name="CustomShape 3"/>
          <p:cNvSpPr/>
          <p:nvPr/>
        </p:nvSpPr>
        <p:spPr>
          <a:xfrm>
            <a:off x="9181440" y="-8640"/>
            <a:ext cx="3007080" cy="6866280"/>
          </a:xfrm>
          <a:custGeom>
            <a:avLst/>
            <a:gdLst/>
            <a:ahLst/>
            <a:cxnLst/>
            <a:rect l="l" t="t" r="r" b="b"/>
            <a:pathLst>
              <a:path w="3007349" h="6866467">
                <a:moveTo>
                  <a:pt x="2045532" y="0"/>
                </a:moveTo>
                <a:lnTo>
                  <a:pt x="3007349" y="0"/>
                </a:lnTo>
                <a:lnTo>
                  <a:pt x="3007349" y="6866467"/>
                </a:lnTo>
                <a:lnTo>
                  <a:pt x="0" y="6866467"/>
                </a:lnTo>
                <a:lnTo>
                  <a:pt x="2045532" y="0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  <a:effectLst>
            <a:outerShdw blurRad="38100" dist="254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4" name="CustomShape 4"/>
          <p:cNvSpPr/>
          <p:nvPr/>
        </p:nvSpPr>
        <p:spPr>
          <a:xfrm>
            <a:off x="9603360" y="-8640"/>
            <a:ext cx="2588040" cy="6866280"/>
          </a:xfrm>
          <a:custGeom>
            <a:avLst/>
            <a:gdLst/>
            <a:ahLst/>
            <a:cxnLst/>
            <a:rect l="l" t="t" r="r" b="b"/>
            <a:pathLst>
              <a:path w="2573311" h="6866467">
                <a:moveTo>
                  <a:pt x="0" y="0"/>
                </a:moveTo>
                <a:lnTo>
                  <a:pt x="2573311" y="0"/>
                </a:lnTo>
                <a:lnTo>
                  <a:pt x="2573311" y="6866467"/>
                </a:lnTo>
                <a:lnTo>
                  <a:pt x="1202336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  <a:effectLst>
            <a:outerShdw blurRad="38100" dist="254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5" name="CustomShape 5"/>
          <p:cNvSpPr/>
          <p:nvPr/>
        </p:nvSpPr>
        <p:spPr>
          <a:xfrm>
            <a:off x="8932320" y="3048120"/>
            <a:ext cx="3259440" cy="3809520"/>
          </a:xfrm>
          <a:prstGeom prst="triangle">
            <a:avLst>
              <a:gd name="adj" fmla="val 100000"/>
            </a:avLst>
          </a:prstGeom>
          <a:solidFill>
            <a:schemeClr val="accent2">
              <a:alpha val="72000"/>
            </a:schemeClr>
          </a:solidFill>
          <a:ln>
            <a:noFill/>
          </a:ln>
          <a:effectLst>
            <a:outerShdw blurRad="38100" dist="254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6" name="CustomShape 6"/>
          <p:cNvSpPr/>
          <p:nvPr/>
        </p:nvSpPr>
        <p:spPr>
          <a:xfrm>
            <a:off x="9334440" y="-8640"/>
            <a:ext cx="2854080" cy="686628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70000"/>
            </a:schemeClr>
          </a:solidFill>
          <a:ln>
            <a:noFill/>
          </a:ln>
          <a:effectLst>
            <a:outerShdw blurRad="38100" dist="254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7" name="CustomShape 7"/>
          <p:cNvSpPr/>
          <p:nvPr/>
        </p:nvSpPr>
        <p:spPr>
          <a:xfrm>
            <a:off x="10898640" y="-8640"/>
            <a:ext cx="1289880" cy="6866280"/>
          </a:xfrm>
          <a:custGeom>
            <a:avLst/>
            <a:gdLst/>
            <a:ahLst/>
            <a:cxnLst/>
            <a:rect l="l" t="t" r="r" b="b"/>
            <a:pathLst>
              <a:path w="1290094" h="6858000">
                <a:moveTo>
                  <a:pt x="1019735" y="0"/>
                </a:moveTo>
                <a:lnTo>
                  <a:pt x="1290094" y="0"/>
                </a:lnTo>
                <a:lnTo>
                  <a:pt x="1290094" y="6858000"/>
                </a:lnTo>
                <a:lnTo>
                  <a:pt x="0" y="6858000"/>
                </a:lnTo>
                <a:lnTo>
                  <a:pt x="1019735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  <a:alpha val="70000"/>
            </a:schemeClr>
          </a:solidFill>
          <a:ln>
            <a:noFill/>
          </a:ln>
          <a:effectLst>
            <a:outerShdw blurRad="38100" dist="254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8" name="CustomShape 8"/>
          <p:cNvSpPr/>
          <p:nvPr/>
        </p:nvSpPr>
        <p:spPr>
          <a:xfrm>
            <a:off x="10938960" y="-8640"/>
            <a:ext cx="1249560" cy="6866280"/>
          </a:xfrm>
          <a:custGeom>
            <a:avLst/>
            <a:gdLst/>
            <a:ahLst/>
            <a:cxnLst/>
            <a:rect l="l" t="t" r="r" b="b"/>
            <a:pathLst>
              <a:path w="1249825" h="6858000">
                <a:moveTo>
                  <a:pt x="0" y="0"/>
                </a:moveTo>
                <a:lnTo>
                  <a:pt x="1249825" y="0"/>
                </a:lnTo>
                <a:lnTo>
                  <a:pt x="1249825" y="6858000"/>
                </a:lnTo>
                <a:lnTo>
                  <a:pt x="1109382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65000"/>
            </a:schemeClr>
          </a:solidFill>
          <a:ln>
            <a:noFill/>
          </a:ln>
          <a:effectLst>
            <a:outerShdw blurRad="38100" dist="254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9" name="CustomShape 9"/>
          <p:cNvSpPr/>
          <p:nvPr/>
        </p:nvSpPr>
        <p:spPr>
          <a:xfrm>
            <a:off x="10371600" y="3589920"/>
            <a:ext cx="1816920" cy="3267720"/>
          </a:xfrm>
          <a:prstGeom prst="triangle">
            <a:avLst>
              <a:gd name="adj" fmla="val 100000"/>
            </a:avLst>
          </a:prstGeom>
          <a:solidFill>
            <a:schemeClr val="accent1">
              <a:alpha val="80000"/>
            </a:schemeClr>
          </a:solidFill>
          <a:ln>
            <a:noFill/>
          </a:ln>
          <a:effectLst>
            <a:outerShdw blurRad="38100" dist="254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70" name="CustomShape 10"/>
          <p:cNvSpPr/>
          <p:nvPr/>
        </p:nvSpPr>
        <p:spPr>
          <a:xfrm>
            <a:off x="0" y="4013280"/>
            <a:ext cx="448200" cy="284436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>
            <a:outerShdw blurRad="38100" dist="254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71" name="PlaceHolder 11"/>
          <p:cNvSpPr>
            <a:spLocks noGrp="1"/>
          </p:cNvSpPr>
          <p:nvPr>
            <p:ph type="title"/>
          </p:nvPr>
        </p:nvSpPr>
        <p:spPr>
          <a:xfrm>
            <a:off x="677160" y="609480"/>
            <a:ext cx="8596440" cy="1320480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3600" b="0" strike="noStrike" spc="-1">
                <a:solidFill>
                  <a:srgbClr val="90C226"/>
                </a:solidFill>
                <a:latin typeface="Trebuchet MS"/>
              </a:rPr>
              <a:t>Образец заголовка</a:t>
            </a:r>
            <a:endParaRPr lang="en-US" sz="3600" b="0" strike="noStrike" spc="-1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72" name="PlaceHolder 12"/>
          <p:cNvSpPr>
            <a:spLocks noGrp="1"/>
          </p:cNvSpPr>
          <p:nvPr>
            <p:ph type="body"/>
          </p:nvPr>
        </p:nvSpPr>
        <p:spPr>
          <a:xfrm>
            <a:off x="677160" y="2160720"/>
            <a:ext cx="8596440" cy="3880440"/>
          </a:xfrm>
          <a:prstGeom prst="rect">
            <a:avLst/>
          </a:prstGeom>
        </p:spPr>
        <p:txBody>
          <a:bodyPr/>
          <a:lstStyle/>
          <a:p>
            <a:pPr marL="343080" indent="-342720">
              <a:lnSpc>
                <a:spcPct val="100000"/>
              </a:lnSpc>
              <a:spcBef>
                <a:spcPts val="1001"/>
              </a:spcBef>
              <a:buClr>
                <a:srgbClr val="90C226"/>
              </a:buClr>
              <a:buSzPct val="80000"/>
              <a:buFont typeface="Wingdings 3" charset="2"/>
              <a:buChar char=""/>
            </a:pPr>
            <a:r>
              <a:rPr lang="en-US" sz="1800" b="0" strike="noStrike" spc="-1">
                <a:solidFill>
                  <a:srgbClr val="404040"/>
                </a:solidFill>
                <a:latin typeface="Trebuchet MS"/>
              </a:rPr>
              <a:t>Образец текста</a:t>
            </a:r>
          </a:p>
          <a:p>
            <a:pPr marL="743040" lvl="1" indent="-285480">
              <a:lnSpc>
                <a:spcPct val="100000"/>
              </a:lnSpc>
              <a:spcBef>
                <a:spcPts val="1001"/>
              </a:spcBef>
              <a:buClr>
                <a:srgbClr val="90C226"/>
              </a:buClr>
              <a:buSzPct val="80000"/>
              <a:buFont typeface="Wingdings 3" charset="2"/>
              <a:buChar char=""/>
            </a:pPr>
            <a:r>
              <a:rPr lang="en-US" sz="1600" b="0" strike="noStrike" spc="-1">
                <a:solidFill>
                  <a:srgbClr val="404040"/>
                </a:solidFill>
                <a:latin typeface="Trebuchet MS"/>
              </a:rPr>
              <a:t>Второй уровень</a:t>
            </a:r>
          </a:p>
          <a:p>
            <a:pPr marL="1143000" lvl="2" indent="-228240">
              <a:lnSpc>
                <a:spcPct val="100000"/>
              </a:lnSpc>
              <a:spcBef>
                <a:spcPts val="1001"/>
              </a:spcBef>
              <a:buClr>
                <a:srgbClr val="90C226"/>
              </a:buClr>
              <a:buSzPct val="80000"/>
              <a:buFont typeface="Wingdings 3" charset="2"/>
              <a:buChar char=""/>
            </a:pPr>
            <a:r>
              <a:rPr lang="en-US" sz="1400" b="0" strike="noStrike" spc="-1">
                <a:solidFill>
                  <a:srgbClr val="404040"/>
                </a:solidFill>
                <a:latin typeface="Trebuchet MS"/>
              </a:rPr>
              <a:t>Третий уровень</a:t>
            </a:r>
          </a:p>
          <a:p>
            <a:pPr marL="1600200" lvl="3" indent="-228240">
              <a:lnSpc>
                <a:spcPct val="100000"/>
              </a:lnSpc>
              <a:spcBef>
                <a:spcPts val="1001"/>
              </a:spcBef>
              <a:buClr>
                <a:srgbClr val="90C226"/>
              </a:buClr>
              <a:buSzPct val="80000"/>
              <a:buFont typeface="Wingdings 3" charset="2"/>
              <a:buChar char=""/>
            </a:pPr>
            <a:r>
              <a:rPr lang="en-US" sz="1200" b="0" strike="noStrike" spc="-1">
                <a:solidFill>
                  <a:srgbClr val="404040"/>
                </a:solidFill>
                <a:latin typeface="Trebuchet MS"/>
              </a:rPr>
              <a:t>Четвертый уровень</a:t>
            </a:r>
          </a:p>
          <a:p>
            <a:pPr marL="2057400" lvl="4" indent="-228240">
              <a:lnSpc>
                <a:spcPct val="100000"/>
              </a:lnSpc>
              <a:spcBef>
                <a:spcPts val="1001"/>
              </a:spcBef>
              <a:buClr>
                <a:srgbClr val="90C226"/>
              </a:buClr>
              <a:buSzPct val="80000"/>
              <a:buFont typeface="Wingdings 3" charset="2"/>
              <a:buChar char=""/>
            </a:pPr>
            <a:r>
              <a:rPr lang="en-US" sz="1200" b="0" strike="noStrike" spc="-1">
                <a:solidFill>
                  <a:srgbClr val="404040"/>
                </a:solidFill>
                <a:latin typeface="Trebuchet MS"/>
              </a:rPr>
              <a:t>Пятый уровень</a:t>
            </a:r>
          </a:p>
        </p:txBody>
      </p:sp>
      <p:sp>
        <p:nvSpPr>
          <p:cNvPr id="73" name="PlaceHolder 13"/>
          <p:cNvSpPr>
            <a:spLocks noGrp="1"/>
          </p:cNvSpPr>
          <p:nvPr>
            <p:ph type="dt"/>
          </p:nvPr>
        </p:nvSpPr>
        <p:spPr>
          <a:xfrm>
            <a:off x="7205040" y="6041520"/>
            <a:ext cx="911520" cy="364680"/>
          </a:xfrm>
          <a:prstGeom prst="rect">
            <a:avLst/>
          </a:prstGeom>
        </p:spPr>
        <p:txBody>
          <a:bodyPr anchor="ctr"/>
          <a:lstStyle/>
          <a:p>
            <a:pPr algn="r">
              <a:lnSpc>
                <a:spcPct val="100000"/>
              </a:lnSpc>
            </a:pPr>
            <a:fld id="{AFE100DA-7F67-4812-9BBD-CE69D3179BCA}" type="datetime">
              <a:rPr lang="ru-RU" sz="900" b="0" strike="noStrike" spc="-1">
                <a:solidFill>
                  <a:srgbClr val="8B8B8B"/>
                </a:solidFill>
                <a:latin typeface="Trebuchet MS"/>
              </a:rPr>
              <a:t>31.07.2021</a:t>
            </a:fld>
            <a:endParaRPr lang="ru-RU" sz="900" b="0" strike="noStrike" spc="-1">
              <a:latin typeface="Times New Roman"/>
            </a:endParaRPr>
          </a:p>
        </p:txBody>
      </p:sp>
      <p:sp>
        <p:nvSpPr>
          <p:cNvPr id="74" name="PlaceHolder 14"/>
          <p:cNvSpPr>
            <a:spLocks noGrp="1"/>
          </p:cNvSpPr>
          <p:nvPr>
            <p:ph type="ftr"/>
          </p:nvPr>
        </p:nvSpPr>
        <p:spPr>
          <a:xfrm>
            <a:off x="677160" y="6041520"/>
            <a:ext cx="6297120" cy="364680"/>
          </a:xfrm>
          <a:prstGeom prst="rect">
            <a:avLst/>
          </a:prstGeom>
        </p:spPr>
        <p:txBody>
          <a:bodyPr anchor="ctr"/>
          <a:lstStyle/>
          <a:p>
            <a:endParaRPr lang="ru-RU" sz="2400" b="0" strike="noStrike" spc="-1">
              <a:latin typeface="Times New Roman"/>
            </a:endParaRPr>
          </a:p>
        </p:txBody>
      </p:sp>
      <p:sp>
        <p:nvSpPr>
          <p:cNvPr id="75" name="PlaceHolder 15"/>
          <p:cNvSpPr>
            <a:spLocks noGrp="1"/>
          </p:cNvSpPr>
          <p:nvPr>
            <p:ph type="sldNum"/>
          </p:nvPr>
        </p:nvSpPr>
        <p:spPr>
          <a:xfrm>
            <a:off x="8590680" y="6041520"/>
            <a:ext cx="682920" cy="364680"/>
          </a:xfrm>
          <a:prstGeom prst="rect">
            <a:avLst/>
          </a:prstGeom>
        </p:spPr>
        <p:txBody>
          <a:bodyPr anchor="ctr"/>
          <a:lstStyle/>
          <a:p>
            <a:pPr algn="r">
              <a:lnSpc>
                <a:spcPct val="100000"/>
              </a:lnSpc>
            </a:pPr>
            <a:fld id="{F92BE614-611C-4BDF-8708-6114C3EF268F}" type="slidenum">
              <a:rPr lang="ru-RU" sz="900" b="0" strike="noStrike" spc="-1">
                <a:solidFill>
                  <a:srgbClr val="90C226"/>
                </a:solidFill>
                <a:latin typeface="Trebuchet MS"/>
              </a:rPr>
              <a:t>‹#›</a:t>
            </a:fld>
            <a:endParaRPr lang="ru-RU" sz="90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Line 1"/>
          <p:cNvSpPr/>
          <p:nvPr/>
        </p:nvSpPr>
        <p:spPr>
          <a:xfrm>
            <a:off x="9370800" y="0"/>
            <a:ext cx="1219320" cy="6858000"/>
          </a:xfrm>
          <a:prstGeom prst="line">
            <a:avLst/>
          </a:prstGeom>
          <a:ln w="9360">
            <a:solidFill>
              <a:schemeClr val="bg1">
                <a:lumMod val="75000"/>
              </a:schemeClr>
            </a:solidFill>
            <a:round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113" name="Line 2"/>
          <p:cNvSpPr/>
          <p:nvPr/>
        </p:nvSpPr>
        <p:spPr>
          <a:xfrm flipH="1">
            <a:off x="7425000" y="3681360"/>
            <a:ext cx="4763520" cy="3176640"/>
          </a:xfrm>
          <a:prstGeom prst="line">
            <a:avLst/>
          </a:prstGeom>
          <a:ln w="9360">
            <a:solidFill>
              <a:schemeClr val="bg1">
                <a:lumMod val="85000"/>
              </a:schemeClr>
            </a:solidFill>
            <a:round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114" name="CustomShape 3"/>
          <p:cNvSpPr/>
          <p:nvPr/>
        </p:nvSpPr>
        <p:spPr>
          <a:xfrm>
            <a:off x="9181440" y="-8640"/>
            <a:ext cx="3007080" cy="6866280"/>
          </a:xfrm>
          <a:custGeom>
            <a:avLst/>
            <a:gdLst/>
            <a:ahLst/>
            <a:cxnLst/>
            <a:rect l="l" t="t" r="r" b="b"/>
            <a:pathLst>
              <a:path w="3007349" h="6866467">
                <a:moveTo>
                  <a:pt x="2045532" y="0"/>
                </a:moveTo>
                <a:lnTo>
                  <a:pt x="3007349" y="0"/>
                </a:lnTo>
                <a:lnTo>
                  <a:pt x="3007349" y="6866467"/>
                </a:lnTo>
                <a:lnTo>
                  <a:pt x="0" y="6866467"/>
                </a:lnTo>
                <a:lnTo>
                  <a:pt x="2045532" y="0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  <a:effectLst>
            <a:outerShdw blurRad="38100" dist="254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15" name="CustomShape 4"/>
          <p:cNvSpPr/>
          <p:nvPr/>
        </p:nvSpPr>
        <p:spPr>
          <a:xfrm>
            <a:off x="9603360" y="-8640"/>
            <a:ext cx="2588040" cy="6866280"/>
          </a:xfrm>
          <a:custGeom>
            <a:avLst/>
            <a:gdLst/>
            <a:ahLst/>
            <a:cxnLst/>
            <a:rect l="l" t="t" r="r" b="b"/>
            <a:pathLst>
              <a:path w="2573311" h="6866467">
                <a:moveTo>
                  <a:pt x="0" y="0"/>
                </a:moveTo>
                <a:lnTo>
                  <a:pt x="2573311" y="0"/>
                </a:lnTo>
                <a:lnTo>
                  <a:pt x="2573311" y="6866467"/>
                </a:lnTo>
                <a:lnTo>
                  <a:pt x="1202336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  <a:effectLst>
            <a:outerShdw blurRad="38100" dist="254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16" name="CustomShape 5"/>
          <p:cNvSpPr/>
          <p:nvPr/>
        </p:nvSpPr>
        <p:spPr>
          <a:xfrm>
            <a:off x="8932320" y="3048120"/>
            <a:ext cx="3259440" cy="3809520"/>
          </a:xfrm>
          <a:prstGeom prst="triangle">
            <a:avLst>
              <a:gd name="adj" fmla="val 100000"/>
            </a:avLst>
          </a:prstGeom>
          <a:solidFill>
            <a:schemeClr val="accent2">
              <a:alpha val="72000"/>
            </a:schemeClr>
          </a:solidFill>
          <a:ln>
            <a:noFill/>
          </a:ln>
          <a:effectLst>
            <a:outerShdw blurRad="38100" dist="254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17" name="CustomShape 6"/>
          <p:cNvSpPr/>
          <p:nvPr/>
        </p:nvSpPr>
        <p:spPr>
          <a:xfrm>
            <a:off x="9334440" y="-8640"/>
            <a:ext cx="2854080" cy="686628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70000"/>
            </a:schemeClr>
          </a:solidFill>
          <a:ln>
            <a:noFill/>
          </a:ln>
          <a:effectLst>
            <a:outerShdw blurRad="38100" dist="254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18" name="CustomShape 7"/>
          <p:cNvSpPr/>
          <p:nvPr/>
        </p:nvSpPr>
        <p:spPr>
          <a:xfrm>
            <a:off x="10898640" y="-8640"/>
            <a:ext cx="1289880" cy="6866280"/>
          </a:xfrm>
          <a:custGeom>
            <a:avLst/>
            <a:gdLst/>
            <a:ahLst/>
            <a:cxnLst/>
            <a:rect l="l" t="t" r="r" b="b"/>
            <a:pathLst>
              <a:path w="1290094" h="6858000">
                <a:moveTo>
                  <a:pt x="1019735" y="0"/>
                </a:moveTo>
                <a:lnTo>
                  <a:pt x="1290094" y="0"/>
                </a:lnTo>
                <a:lnTo>
                  <a:pt x="1290094" y="6858000"/>
                </a:lnTo>
                <a:lnTo>
                  <a:pt x="0" y="6858000"/>
                </a:lnTo>
                <a:lnTo>
                  <a:pt x="1019735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  <a:alpha val="70000"/>
            </a:schemeClr>
          </a:solidFill>
          <a:ln>
            <a:noFill/>
          </a:ln>
          <a:effectLst>
            <a:outerShdw blurRad="38100" dist="254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19" name="CustomShape 8"/>
          <p:cNvSpPr/>
          <p:nvPr/>
        </p:nvSpPr>
        <p:spPr>
          <a:xfrm>
            <a:off x="10938960" y="-8640"/>
            <a:ext cx="1249560" cy="6866280"/>
          </a:xfrm>
          <a:custGeom>
            <a:avLst/>
            <a:gdLst/>
            <a:ahLst/>
            <a:cxnLst/>
            <a:rect l="l" t="t" r="r" b="b"/>
            <a:pathLst>
              <a:path w="1249825" h="6858000">
                <a:moveTo>
                  <a:pt x="0" y="0"/>
                </a:moveTo>
                <a:lnTo>
                  <a:pt x="1249825" y="0"/>
                </a:lnTo>
                <a:lnTo>
                  <a:pt x="1249825" y="6858000"/>
                </a:lnTo>
                <a:lnTo>
                  <a:pt x="1109382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65000"/>
            </a:schemeClr>
          </a:solidFill>
          <a:ln>
            <a:noFill/>
          </a:ln>
          <a:effectLst>
            <a:outerShdw blurRad="38100" dist="254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20" name="CustomShape 9"/>
          <p:cNvSpPr/>
          <p:nvPr/>
        </p:nvSpPr>
        <p:spPr>
          <a:xfrm>
            <a:off x="10371600" y="3589920"/>
            <a:ext cx="1816920" cy="3267720"/>
          </a:xfrm>
          <a:prstGeom prst="triangle">
            <a:avLst>
              <a:gd name="adj" fmla="val 100000"/>
            </a:avLst>
          </a:prstGeom>
          <a:solidFill>
            <a:schemeClr val="accent1">
              <a:alpha val="80000"/>
            </a:schemeClr>
          </a:solidFill>
          <a:ln>
            <a:noFill/>
          </a:ln>
          <a:effectLst>
            <a:outerShdw blurRad="38100" dist="254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21" name="CustomShape 10"/>
          <p:cNvSpPr/>
          <p:nvPr/>
        </p:nvSpPr>
        <p:spPr>
          <a:xfrm>
            <a:off x="0" y="4013280"/>
            <a:ext cx="448200" cy="284436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>
            <a:outerShdw blurRad="38100" dist="254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22" name="PlaceHolder 11"/>
          <p:cNvSpPr>
            <a:spLocks noGrp="1"/>
          </p:cNvSpPr>
          <p:nvPr>
            <p:ph type="title"/>
          </p:nvPr>
        </p:nvSpPr>
        <p:spPr>
          <a:xfrm>
            <a:off x="677160" y="609480"/>
            <a:ext cx="8596440" cy="132048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sz="3600" b="0" strike="noStrike" spc="-1">
                <a:solidFill>
                  <a:srgbClr val="90C226"/>
                </a:solidFill>
                <a:latin typeface="Trebuchet MS"/>
              </a:rPr>
              <a:t>Образец заголовка</a:t>
            </a:r>
            <a:endParaRPr lang="en-US" sz="3600" b="0" strike="noStrike" spc="-1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123" name="PlaceHolder 12"/>
          <p:cNvSpPr>
            <a:spLocks noGrp="1"/>
          </p:cNvSpPr>
          <p:nvPr>
            <p:ph type="body"/>
          </p:nvPr>
        </p:nvSpPr>
        <p:spPr>
          <a:xfrm>
            <a:off x="677160" y="2160720"/>
            <a:ext cx="4183560" cy="3880440"/>
          </a:xfrm>
          <a:prstGeom prst="rect">
            <a:avLst/>
          </a:prstGeom>
        </p:spPr>
        <p:txBody>
          <a:bodyPr/>
          <a:lstStyle/>
          <a:p>
            <a:pPr marL="343080" indent="-342720">
              <a:lnSpc>
                <a:spcPct val="100000"/>
              </a:lnSpc>
              <a:spcBef>
                <a:spcPts val="1001"/>
              </a:spcBef>
              <a:buClr>
                <a:srgbClr val="90C226"/>
              </a:buClr>
              <a:buSzPct val="80000"/>
              <a:buFont typeface="Wingdings 3" charset="2"/>
              <a:buChar char=""/>
            </a:pPr>
            <a:r>
              <a:rPr lang="en-US" sz="1800" b="0" strike="noStrike" spc="-1">
                <a:solidFill>
                  <a:srgbClr val="404040"/>
                </a:solidFill>
                <a:latin typeface="Trebuchet MS"/>
              </a:rPr>
              <a:t>Образец текста</a:t>
            </a:r>
          </a:p>
          <a:p>
            <a:pPr marL="743040" lvl="1" indent="-285480">
              <a:lnSpc>
                <a:spcPct val="100000"/>
              </a:lnSpc>
              <a:spcBef>
                <a:spcPts val="1001"/>
              </a:spcBef>
              <a:buClr>
                <a:srgbClr val="90C226"/>
              </a:buClr>
              <a:buSzPct val="80000"/>
              <a:buFont typeface="Wingdings 3" charset="2"/>
              <a:buChar char=""/>
            </a:pPr>
            <a:r>
              <a:rPr lang="en-US" sz="1600" b="0" strike="noStrike" spc="-1">
                <a:solidFill>
                  <a:srgbClr val="404040"/>
                </a:solidFill>
                <a:latin typeface="Trebuchet MS"/>
              </a:rPr>
              <a:t>Второй уровень</a:t>
            </a:r>
          </a:p>
          <a:p>
            <a:pPr marL="1143000" lvl="2" indent="-228240">
              <a:lnSpc>
                <a:spcPct val="100000"/>
              </a:lnSpc>
              <a:spcBef>
                <a:spcPts val="1001"/>
              </a:spcBef>
              <a:buClr>
                <a:srgbClr val="90C226"/>
              </a:buClr>
              <a:buSzPct val="80000"/>
              <a:buFont typeface="Wingdings 3" charset="2"/>
              <a:buChar char=""/>
            </a:pPr>
            <a:r>
              <a:rPr lang="en-US" sz="1400" b="0" strike="noStrike" spc="-1">
                <a:solidFill>
                  <a:srgbClr val="404040"/>
                </a:solidFill>
                <a:latin typeface="Trebuchet MS"/>
              </a:rPr>
              <a:t>Третий уровень</a:t>
            </a:r>
          </a:p>
          <a:p>
            <a:pPr marL="1600200" lvl="3" indent="-228240">
              <a:lnSpc>
                <a:spcPct val="100000"/>
              </a:lnSpc>
              <a:spcBef>
                <a:spcPts val="1001"/>
              </a:spcBef>
              <a:buClr>
                <a:srgbClr val="90C226"/>
              </a:buClr>
              <a:buSzPct val="80000"/>
              <a:buFont typeface="Wingdings 3" charset="2"/>
              <a:buChar char=""/>
            </a:pPr>
            <a:r>
              <a:rPr lang="en-US" sz="1200" b="0" strike="noStrike" spc="-1">
                <a:solidFill>
                  <a:srgbClr val="404040"/>
                </a:solidFill>
                <a:latin typeface="Trebuchet MS"/>
              </a:rPr>
              <a:t>Четвертый уровень</a:t>
            </a:r>
          </a:p>
          <a:p>
            <a:pPr marL="2057400" lvl="4" indent="-228240">
              <a:lnSpc>
                <a:spcPct val="100000"/>
              </a:lnSpc>
              <a:spcBef>
                <a:spcPts val="1001"/>
              </a:spcBef>
              <a:buClr>
                <a:srgbClr val="90C226"/>
              </a:buClr>
              <a:buSzPct val="80000"/>
              <a:buFont typeface="Wingdings 3" charset="2"/>
              <a:buChar char=""/>
            </a:pPr>
            <a:r>
              <a:rPr lang="en-US" sz="1200" b="0" strike="noStrike" spc="-1">
                <a:solidFill>
                  <a:srgbClr val="404040"/>
                </a:solidFill>
                <a:latin typeface="Trebuchet MS"/>
              </a:rPr>
              <a:t>Пятый уровень</a:t>
            </a:r>
          </a:p>
        </p:txBody>
      </p:sp>
      <p:sp>
        <p:nvSpPr>
          <p:cNvPr id="124" name="PlaceHolder 13"/>
          <p:cNvSpPr>
            <a:spLocks noGrp="1"/>
          </p:cNvSpPr>
          <p:nvPr>
            <p:ph type="body"/>
          </p:nvPr>
        </p:nvSpPr>
        <p:spPr>
          <a:xfrm>
            <a:off x="5090040" y="2160720"/>
            <a:ext cx="4183560" cy="3880440"/>
          </a:xfrm>
          <a:prstGeom prst="rect">
            <a:avLst/>
          </a:prstGeom>
        </p:spPr>
        <p:txBody>
          <a:bodyPr/>
          <a:lstStyle/>
          <a:p>
            <a:pPr marL="343080" indent="-342720">
              <a:lnSpc>
                <a:spcPct val="100000"/>
              </a:lnSpc>
              <a:spcBef>
                <a:spcPts val="1001"/>
              </a:spcBef>
              <a:buClr>
                <a:srgbClr val="90C226"/>
              </a:buClr>
              <a:buSzPct val="80000"/>
              <a:buFont typeface="Wingdings 3" charset="2"/>
              <a:buChar char=""/>
            </a:pPr>
            <a:r>
              <a:rPr lang="en-US" sz="1800" b="0" strike="noStrike" spc="-1">
                <a:solidFill>
                  <a:srgbClr val="404040"/>
                </a:solidFill>
                <a:latin typeface="Trebuchet MS"/>
              </a:rPr>
              <a:t>Образец текста</a:t>
            </a:r>
          </a:p>
          <a:p>
            <a:pPr marL="743040" lvl="1" indent="-285480">
              <a:lnSpc>
                <a:spcPct val="100000"/>
              </a:lnSpc>
              <a:spcBef>
                <a:spcPts val="1001"/>
              </a:spcBef>
              <a:buClr>
                <a:srgbClr val="90C226"/>
              </a:buClr>
              <a:buSzPct val="80000"/>
              <a:buFont typeface="Wingdings 3" charset="2"/>
              <a:buChar char=""/>
            </a:pPr>
            <a:r>
              <a:rPr lang="en-US" sz="1600" b="0" strike="noStrike" spc="-1">
                <a:solidFill>
                  <a:srgbClr val="404040"/>
                </a:solidFill>
                <a:latin typeface="Trebuchet MS"/>
              </a:rPr>
              <a:t>Второй уровень</a:t>
            </a:r>
          </a:p>
          <a:p>
            <a:pPr marL="1143000" lvl="2" indent="-228240">
              <a:lnSpc>
                <a:spcPct val="100000"/>
              </a:lnSpc>
              <a:spcBef>
                <a:spcPts val="1001"/>
              </a:spcBef>
              <a:buClr>
                <a:srgbClr val="90C226"/>
              </a:buClr>
              <a:buSzPct val="80000"/>
              <a:buFont typeface="Wingdings 3" charset="2"/>
              <a:buChar char=""/>
            </a:pPr>
            <a:r>
              <a:rPr lang="en-US" sz="1400" b="0" strike="noStrike" spc="-1">
                <a:solidFill>
                  <a:srgbClr val="404040"/>
                </a:solidFill>
                <a:latin typeface="Trebuchet MS"/>
              </a:rPr>
              <a:t>Третий уровень</a:t>
            </a:r>
          </a:p>
          <a:p>
            <a:pPr marL="1600200" lvl="3" indent="-228240">
              <a:lnSpc>
                <a:spcPct val="100000"/>
              </a:lnSpc>
              <a:spcBef>
                <a:spcPts val="1001"/>
              </a:spcBef>
              <a:buClr>
                <a:srgbClr val="90C226"/>
              </a:buClr>
              <a:buSzPct val="80000"/>
              <a:buFont typeface="Wingdings 3" charset="2"/>
              <a:buChar char=""/>
            </a:pPr>
            <a:r>
              <a:rPr lang="en-US" sz="1200" b="0" strike="noStrike" spc="-1">
                <a:solidFill>
                  <a:srgbClr val="404040"/>
                </a:solidFill>
                <a:latin typeface="Trebuchet MS"/>
              </a:rPr>
              <a:t>Четвертый уровень</a:t>
            </a:r>
          </a:p>
          <a:p>
            <a:pPr marL="2057400" lvl="4" indent="-228240">
              <a:lnSpc>
                <a:spcPct val="100000"/>
              </a:lnSpc>
              <a:spcBef>
                <a:spcPts val="1001"/>
              </a:spcBef>
              <a:buClr>
                <a:srgbClr val="90C226"/>
              </a:buClr>
              <a:buSzPct val="80000"/>
              <a:buFont typeface="Wingdings 3" charset="2"/>
              <a:buChar char=""/>
            </a:pPr>
            <a:r>
              <a:rPr lang="en-US" sz="1200" b="0" strike="noStrike" spc="-1">
                <a:solidFill>
                  <a:srgbClr val="404040"/>
                </a:solidFill>
                <a:latin typeface="Trebuchet MS"/>
              </a:rPr>
              <a:t>Пятый уровень</a:t>
            </a:r>
          </a:p>
        </p:txBody>
      </p:sp>
      <p:sp>
        <p:nvSpPr>
          <p:cNvPr id="125" name="PlaceHolder 14"/>
          <p:cNvSpPr>
            <a:spLocks noGrp="1"/>
          </p:cNvSpPr>
          <p:nvPr>
            <p:ph type="dt"/>
          </p:nvPr>
        </p:nvSpPr>
        <p:spPr>
          <a:xfrm>
            <a:off x="7205040" y="6041520"/>
            <a:ext cx="911520" cy="364680"/>
          </a:xfrm>
          <a:prstGeom prst="rect">
            <a:avLst/>
          </a:prstGeom>
        </p:spPr>
        <p:txBody>
          <a:bodyPr anchor="ctr"/>
          <a:lstStyle/>
          <a:p>
            <a:pPr algn="r">
              <a:lnSpc>
                <a:spcPct val="100000"/>
              </a:lnSpc>
            </a:pPr>
            <a:fld id="{FDE8EF36-303C-4C04-AB0D-1C03753037C6}" type="datetime">
              <a:rPr lang="ru-RU" sz="900" b="0" strike="noStrike" spc="-1">
                <a:solidFill>
                  <a:srgbClr val="8B8B8B"/>
                </a:solidFill>
                <a:latin typeface="Trebuchet MS"/>
              </a:rPr>
              <a:t>31.07.2021</a:t>
            </a:fld>
            <a:endParaRPr lang="ru-RU" sz="900" b="0" strike="noStrike" spc="-1">
              <a:latin typeface="Times New Roman"/>
            </a:endParaRPr>
          </a:p>
        </p:txBody>
      </p:sp>
      <p:sp>
        <p:nvSpPr>
          <p:cNvPr id="126" name="PlaceHolder 15"/>
          <p:cNvSpPr>
            <a:spLocks noGrp="1"/>
          </p:cNvSpPr>
          <p:nvPr>
            <p:ph type="ftr"/>
          </p:nvPr>
        </p:nvSpPr>
        <p:spPr>
          <a:xfrm>
            <a:off x="677160" y="6041520"/>
            <a:ext cx="6297120" cy="364680"/>
          </a:xfrm>
          <a:prstGeom prst="rect">
            <a:avLst/>
          </a:prstGeom>
        </p:spPr>
        <p:txBody>
          <a:bodyPr anchor="ctr"/>
          <a:lstStyle/>
          <a:p>
            <a:endParaRPr lang="ru-RU" sz="2400" b="0" strike="noStrike" spc="-1">
              <a:latin typeface="Times New Roman"/>
            </a:endParaRPr>
          </a:p>
        </p:txBody>
      </p:sp>
      <p:sp>
        <p:nvSpPr>
          <p:cNvPr id="127" name="PlaceHolder 16"/>
          <p:cNvSpPr>
            <a:spLocks noGrp="1"/>
          </p:cNvSpPr>
          <p:nvPr>
            <p:ph type="sldNum"/>
          </p:nvPr>
        </p:nvSpPr>
        <p:spPr>
          <a:xfrm>
            <a:off x="8590680" y="6041520"/>
            <a:ext cx="682920" cy="364680"/>
          </a:xfrm>
          <a:prstGeom prst="rect">
            <a:avLst/>
          </a:prstGeom>
        </p:spPr>
        <p:txBody>
          <a:bodyPr anchor="ctr"/>
          <a:lstStyle/>
          <a:p>
            <a:pPr algn="r">
              <a:lnSpc>
                <a:spcPct val="100000"/>
              </a:lnSpc>
            </a:pPr>
            <a:fld id="{325FB98B-4C11-49F5-A091-34297C676DE3}" type="slidenum">
              <a:rPr lang="ru-RU" sz="900" b="0" strike="noStrike" spc="-1">
                <a:solidFill>
                  <a:srgbClr val="90C226"/>
                </a:solidFill>
                <a:latin typeface="Trebuchet MS"/>
              </a:rPr>
              <a:t>‹#›</a:t>
            </a:fld>
            <a:endParaRPr lang="ru-RU" sz="90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TextShape 1"/>
          <p:cNvSpPr txBox="1"/>
          <p:nvPr/>
        </p:nvSpPr>
        <p:spPr>
          <a:xfrm>
            <a:off x="1506960" y="291600"/>
            <a:ext cx="7766640" cy="6003000"/>
          </a:xfrm>
          <a:prstGeom prst="rect">
            <a:avLst/>
          </a:prstGeom>
          <a:noFill/>
          <a:ln>
            <a:noFill/>
          </a:ln>
        </p:spPr>
        <p:txBody>
          <a:bodyPr anchor="b"/>
          <a:lstStyle/>
          <a:p>
            <a:pPr algn="ctr">
              <a:lnSpc>
                <a:spcPct val="100000"/>
              </a:lnSpc>
            </a:pPr>
            <a:r>
              <a:t/>
            </a:r>
            <a:br/>
            <a:r>
              <a:rPr lang="en-US" sz="3600" b="0" strike="noStrike" spc="-1">
                <a:solidFill>
                  <a:srgbClr val="2A5010"/>
                </a:solidFill>
                <a:latin typeface="Times New Roman"/>
              </a:rPr>
              <a:t>Есть особый сад на свете</a:t>
            </a:r>
            <a:r>
              <a:t/>
            </a:r>
            <a:br/>
            <a:r>
              <a:rPr lang="en-US" sz="3600" b="0" strike="noStrike" spc="-1">
                <a:solidFill>
                  <a:srgbClr val="2A5010"/>
                </a:solidFill>
                <a:latin typeface="Times New Roman"/>
              </a:rPr>
              <a:t>Не деревья в нем, а дети!</a:t>
            </a:r>
            <a:r>
              <a:t/>
            </a:r>
            <a:br/>
            <a:r>
              <a:rPr lang="en-US" sz="3600" b="0" strike="noStrike" spc="-1">
                <a:solidFill>
                  <a:srgbClr val="2A5010"/>
                </a:solidFill>
                <a:latin typeface="Times New Roman"/>
              </a:rPr>
              <a:t>Он для маленьких ребят</a:t>
            </a:r>
            <a:r>
              <a:t/>
            </a:r>
            <a:br/>
            <a:r>
              <a:rPr lang="en-US" sz="3600" b="0" strike="noStrike" spc="-1">
                <a:solidFill>
                  <a:srgbClr val="2A5010"/>
                </a:solidFill>
                <a:latin typeface="Times New Roman"/>
              </a:rPr>
              <a:t>И зовется детский сад.</a:t>
            </a:r>
            <a:r>
              <a:t/>
            </a:r>
            <a:br/>
            <a:r>
              <a:rPr lang="en-US" sz="3600" b="0" strike="noStrike" spc="-1">
                <a:solidFill>
                  <a:srgbClr val="2A5010"/>
                </a:solidFill>
                <a:latin typeface="Times New Roman"/>
              </a:rPr>
              <a:t>Детский сад, детский сад</a:t>
            </a:r>
            <a:r>
              <a:t/>
            </a:r>
            <a:br/>
            <a:r>
              <a:rPr lang="en-US" sz="3600" b="0" strike="noStrike" spc="-1">
                <a:solidFill>
                  <a:srgbClr val="2A5010"/>
                </a:solidFill>
                <a:latin typeface="Times New Roman"/>
              </a:rPr>
              <a:t>Почему так говорят?</a:t>
            </a:r>
            <a:r>
              <a:t/>
            </a:r>
            <a:br/>
            <a:r>
              <a:rPr lang="en-US" sz="3600" b="0" strike="noStrike" spc="-1">
                <a:solidFill>
                  <a:srgbClr val="2A5010"/>
                </a:solidFill>
                <a:latin typeface="Times New Roman"/>
              </a:rPr>
              <a:t>Потому что дружно в нем</a:t>
            </a:r>
            <a:r>
              <a:t/>
            </a:r>
            <a:br/>
            <a:r>
              <a:rPr lang="en-US" sz="3600" b="0" strike="noStrike" spc="-1">
                <a:solidFill>
                  <a:srgbClr val="2A5010"/>
                </a:solidFill>
                <a:latin typeface="Times New Roman"/>
              </a:rPr>
              <a:t>Мы одной семьей живем.</a:t>
            </a:r>
            <a:r>
              <a:t/>
            </a:r>
            <a:br/>
            <a:endParaRPr lang="en-US" sz="3600" b="0" strike="noStrike" spc="-1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165" name="TextShape 2"/>
          <p:cNvSpPr txBox="1"/>
          <p:nvPr/>
        </p:nvSpPr>
        <p:spPr>
          <a:xfrm>
            <a:off x="9274320" y="5446800"/>
            <a:ext cx="1155240" cy="4536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TextShape 1"/>
          <p:cNvSpPr txBox="1"/>
          <p:nvPr/>
        </p:nvSpPr>
        <p:spPr>
          <a:xfrm>
            <a:off x="677160" y="609480"/>
            <a:ext cx="8596440" cy="212004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en-US" sz="3600" b="0" strike="noStrike" spc="-1">
                <a:solidFill>
                  <a:srgbClr val="2A5010"/>
                </a:solidFill>
                <a:latin typeface="Times New Roman"/>
              </a:rPr>
              <a:t>Муниципальное дошкольное образовательное учреждение </a:t>
            </a:r>
            <a:r>
              <a:t/>
            </a:r>
            <a:br/>
            <a:r>
              <a:rPr lang="en-US" sz="3600" b="0" strike="noStrike" spc="-1">
                <a:solidFill>
                  <a:srgbClr val="2A5010"/>
                </a:solidFill>
                <a:latin typeface="Times New Roman"/>
              </a:rPr>
              <a:t>детский сад № 5 « Василёк»</a:t>
            </a:r>
            <a:r>
              <a:t/>
            </a:r>
            <a:br/>
            <a:r>
              <a:rPr lang="en-US" sz="3600" b="0" strike="noStrike" spc="-1">
                <a:solidFill>
                  <a:srgbClr val="2A5010"/>
                </a:solidFill>
                <a:latin typeface="Times New Roman"/>
              </a:rPr>
              <a:t> Кимрского района Тверской области</a:t>
            </a:r>
            <a:r>
              <a:t/>
            </a:r>
            <a:br/>
            <a:endParaRPr lang="en-US" sz="3600" b="0" strike="noStrike" spc="-1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167" name="TextShape 2"/>
          <p:cNvSpPr txBox="1"/>
          <p:nvPr/>
        </p:nvSpPr>
        <p:spPr>
          <a:xfrm>
            <a:off x="677160" y="2531160"/>
            <a:ext cx="8596440" cy="351000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1001"/>
              </a:spcBef>
            </a:pPr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  <a:p>
            <a:pPr>
              <a:lnSpc>
                <a:spcPct val="100000"/>
              </a:lnSpc>
              <a:spcBef>
                <a:spcPts val="1001"/>
              </a:spcBef>
            </a:pPr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  <a:p>
            <a:pPr>
              <a:lnSpc>
                <a:spcPct val="100000"/>
              </a:lnSpc>
              <a:spcBef>
                <a:spcPts val="1001"/>
              </a:spcBef>
            </a:pPr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  <a:p>
            <a:pPr>
              <a:lnSpc>
                <a:spcPct val="100000"/>
              </a:lnSpc>
              <a:spcBef>
                <a:spcPts val="1001"/>
              </a:spcBef>
            </a:pPr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  <a:p>
            <a:pPr>
              <a:lnSpc>
                <a:spcPct val="100000"/>
              </a:lnSpc>
              <a:spcBef>
                <a:spcPts val="1001"/>
              </a:spcBef>
            </a:pPr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  <a:p>
            <a:pPr>
              <a:lnSpc>
                <a:spcPct val="100000"/>
              </a:lnSpc>
              <a:spcBef>
                <a:spcPts val="1001"/>
              </a:spcBef>
            </a:pPr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  <a:p>
            <a:pPr>
              <a:lnSpc>
                <a:spcPct val="100000"/>
              </a:lnSpc>
              <a:spcBef>
                <a:spcPts val="1001"/>
              </a:spcBef>
            </a:pPr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  <a:p>
            <a:pPr>
              <a:lnSpc>
                <a:spcPct val="100000"/>
              </a:lnSpc>
              <a:spcBef>
                <a:spcPts val="1001"/>
              </a:spcBef>
            </a:pPr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  <a:p>
            <a:pPr algn="ctr">
              <a:lnSpc>
                <a:spcPct val="100000"/>
              </a:lnSpc>
              <a:spcBef>
                <a:spcPts val="1001"/>
              </a:spcBef>
            </a:pPr>
            <a:r>
              <a:rPr lang="en-US" sz="4000" b="1" strike="noStrike" spc="-1">
                <a:solidFill>
                  <a:srgbClr val="404040"/>
                </a:solidFill>
                <a:latin typeface="Times New Roman"/>
              </a:rPr>
              <a:t>Добро пожаловать!</a:t>
            </a:r>
            <a:endParaRPr lang="en-US" sz="4000" b="0" strike="noStrike" spc="-1">
              <a:solidFill>
                <a:srgbClr val="404040"/>
              </a:solidFill>
              <a:latin typeface="Trebuchet MS"/>
            </a:endParaRPr>
          </a:p>
        </p:txBody>
      </p:sp>
      <p:pic>
        <p:nvPicPr>
          <p:cNvPr id="168" name="Рисунок 4"/>
          <p:cNvPicPr/>
          <p:nvPr/>
        </p:nvPicPr>
        <p:blipFill>
          <a:blip r:embed="rId2"/>
          <a:stretch/>
        </p:blipFill>
        <p:spPr>
          <a:xfrm>
            <a:off x="3660120" y="3127680"/>
            <a:ext cx="2857320" cy="15235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TextShape 1"/>
          <p:cNvSpPr txBox="1"/>
          <p:nvPr/>
        </p:nvSpPr>
        <p:spPr>
          <a:xfrm>
            <a:off x="677160" y="609480"/>
            <a:ext cx="8596440" cy="20664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Trebuchet MS"/>
            </a:endParaRPr>
          </a:p>
        </p:txBody>
      </p:sp>
      <p:pic>
        <p:nvPicPr>
          <p:cNvPr id="170" name="Объект 4"/>
          <p:cNvPicPr/>
          <p:nvPr/>
        </p:nvPicPr>
        <p:blipFill>
          <a:blip r:embed="rId2"/>
          <a:stretch/>
        </p:blipFill>
        <p:spPr>
          <a:xfrm>
            <a:off x="1258920" y="1457640"/>
            <a:ext cx="7831800" cy="45849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TextShape 1"/>
          <p:cNvSpPr txBox="1"/>
          <p:nvPr/>
        </p:nvSpPr>
        <p:spPr>
          <a:xfrm>
            <a:off x="677160" y="569880"/>
            <a:ext cx="8596440" cy="55620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172" name="TextShape 2"/>
          <p:cNvSpPr txBox="1"/>
          <p:nvPr/>
        </p:nvSpPr>
        <p:spPr>
          <a:xfrm>
            <a:off x="677160" y="1404720"/>
            <a:ext cx="8596440" cy="463644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algn="ctr">
              <a:lnSpc>
                <a:spcPct val="100000"/>
              </a:lnSpc>
              <a:spcBef>
                <a:spcPts val="1001"/>
              </a:spcBef>
            </a:pPr>
            <a:r>
              <a:rPr lang="en-US" sz="2600" b="0" strike="noStrike" spc="-1">
                <a:solidFill>
                  <a:srgbClr val="404040"/>
                </a:solidFill>
                <a:latin typeface="Times New Roman"/>
              </a:rPr>
              <a:t>Наш детский сад впервые открыл двери детям 26 июня 1968 года на базе совхоза « Кимрский» д. Титово. </a:t>
            </a:r>
            <a:endParaRPr lang="en-US" sz="2600" b="0" strike="noStrike" spc="-1">
              <a:solidFill>
                <a:srgbClr val="404040"/>
              </a:solidFill>
              <a:latin typeface="Trebuchet MS"/>
            </a:endParaRPr>
          </a:p>
          <a:p>
            <a:pPr algn="ctr">
              <a:lnSpc>
                <a:spcPct val="100000"/>
              </a:lnSpc>
              <a:spcBef>
                <a:spcPts val="1001"/>
              </a:spcBef>
            </a:pPr>
            <a:r>
              <a:rPr lang="en-US" sz="2600" b="0" strike="noStrike" spc="-1">
                <a:solidFill>
                  <a:srgbClr val="404040"/>
                </a:solidFill>
                <a:latin typeface="Times New Roman"/>
              </a:rPr>
              <a:t>Было открыто 4 группы.</a:t>
            </a:r>
            <a:endParaRPr lang="en-US" sz="2600" b="0" strike="noStrike" spc="-1">
              <a:solidFill>
                <a:srgbClr val="404040"/>
              </a:solidFill>
              <a:latin typeface="Trebuchet MS"/>
            </a:endParaRPr>
          </a:p>
          <a:p>
            <a:pPr algn="ctr">
              <a:lnSpc>
                <a:spcPct val="100000"/>
              </a:lnSpc>
              <a:spcBef>
                <a:spcPts val="1001"/>
              </a:spcBef>
            </a:pPr>
            <a:r>
              <a:rPr lang="en-US" sz="2600" b="0" strike="noStrike" spc="-1">
                <a:solidFill>
                  <a:srgbClr val="404040"/>
                </a:solidFill>
                <a:latin typeface="Times New Roman"/>
              </a:rPr>
              <a:t>В декабре 2001 года д/с № 5 «Василёк» передан на баланс администрации Кимрского района Тверской области.</a:t>
            </a:r>
            <a:endParaRPr lang="en-US" sz="2600" b="0" strike="noStrike" spc="-1">
              <a:solidFill>
                <a:srgbClr val="404040"/>
              </a:solidFill>
              <a:latin typeface="Trebuchet MS"/>
            </a:endParaRPr>
          </a:p>
          <a:p>
            <a:pPr algn="ctr">
              <a:lnSpc>
                <a:spcPct val="100000"/>
              </a:lnSpc>
              <a:spcBef>
                <a:spcPts val="1001"/>
              </a:spcBef>
            </a:pPr>
            <a:r>
              <a:rPr lang="en-US" sz="2600" b="0" strike="noStrike" spc="-1">
                <a:solidFill>
                  <a:srgbClr val="404040"/>
                </a:solidFill>
                <a:latin typeface="Times New Roman"/>
              </a:rPr>
              <a:t>В октябре2005 года переименован в МДОУ детский сад № 5»Василёк» Кимрского района Тверской области. </a:t>
            </a:r>
            <a:endParaRPr lang="en-US" sz="2600" b="0" strike="noStrike" spc="-1">
              <a:solidFill>
                <a:srgbClr val="404040"/>
              </a:solidFill>
              <a:latin typeface="Trebuchet MS"/>
            </a:endParaRPr>
          </a:p>
          <a:p>
            <a:pPr algn="ctr">
              <a:lnSpc>
                <a:spcPct val="100000"/>
              </a:lnSpc>
              <a:spcBef>
                <a:spcPts val="1001"/>
              </a:spcBef>
            </a:pPr>
            <a:r>
              <a:rPr lang="en-US" sz="2600" b="0" strike="noStrike" spc="-1">
                <a:solidFill>
                  <a:srgbClr val="404040"/>
                </a:solidFill>
                <a:latin typeface="Times New Roman"/>
              </a:rPr>
              <a:t>В  настоящее время детском саду  функционирует  одна разновозрастная группа детей от 2 до 7 лет.</a:t>
            </a:r>
            <a:endParaRPr lang="en-US" sz="2600" b="0" strike="noStrike" spc="-1">
              <a:solidFill>
                <a:srgbClr val="404040"/>
              </a:solidFill>
              <a:latin typeface="Trebuchet MS"/>
            </a:endParaRPr>
          </a:p>
          <a:p>
            <a:pPr>
              <a:lnSpc>
                <a:spcPct val="100000"/>
              </a:lnSpc>
              <a:spcBef>
                <a:spcPts val="1001"/>
              </a:spcBef>
            </a:pPr>
            <a:endParaRPr lang="en-US" sz="26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TextShape 1"/>
          <p:cNvSpPr txBox="1"/>
          <p:nvPr/>
        </p:nvSpPr>
        <p:spPr>
          <a:xfrm>
            <a:off x="677160" y="609480"/>
            <a:ext cx="8596440" cy="132048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algn="ctr">
              <a:lnSpc>
                <a:spcPct val="100000"/>
              </a:lnSpc>
            </a:pPr>
            <a:r>
              <a:rPr lang="en-US" sz="3600" b="1" strike="noStrike" spc="-1">
                <a:solidFill>
                  <a:srgbClr val="2A5010"/>
                </a:solidFill>
                <a:latin typeface="Times New Roman"/>
              </a:rPr>
              <a:t>Экскурсия по саду.</a:t>
            </a:r>
            <a:r>
              <a:t/>
            </a:r>
            <a:br/>
            <a:endParaRPr lang="en-US" sz="3600" b="0" strike="noStrike" spc="-1">
              <a:solidFill>
                <a:srgbClr val="000000"/>
              </a:solidFill>
              <a:latin typeface="Trebuchet MS"/>
            </a:endParaRPr>
          </a:p>
        </p:txBody>
      </p:sp>
      <p:pic>
        <p:nvPicPr>
          <p:cNvPr id="174" name="Объект 5"/>
          <p:cNvPicPr/>
          <p:nvPr/>
        </p:nvPicPr>
        <p:blipFill>
          <a:blip r:embed="rId2"/>
          <a:stretch/>
        </p:blipFill>
        <p:spPr>
          <a:xfrm>
            <a:off x="697680" y="2548800"/>
            <a:ext cx="4142880" cy="3104640"/>
          </a:xfrm>
          <a:prstGeom prst="rect">
            <a:avLst/>
          </a:prstGeom>
          <a:ln>
            <a:noFill/>
          </a:ln>
        </p:spPr>
      </p:pic>
      <p:pic>
        <p:nvPicPr>
          <p:cNvPr id="175" name="Объект 7"/>
          <p:cNvPicPr/>
          <p:nvPr/>
        </p:nvPicPr>
        <p:blipFill>
          <a:blip r:embed="rId3"/>
          <a:stretch/>
        </p:blipFill>
        <p:spPr>
          <a:xfrm>
            <a:off x="5110200" y="2553480"/>
            <a:ext cx="4142880" cy="30952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TextShape 1"/>
          <p:cNvSpPr txBox="1"/>
          <p:nvPr/>
        </p:nvSpPr>
        <p:spPr>
          <a:xfrm>
            <a:off x="677160" y="609480"/>
            <a:ext cx="8596440" cy="132048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en-US" sz="1800" b="0" strike="noStrike" spc="-1">
              <a:solidFill>
                <a:srgbClr val="000000"/>
              </a:solidFill>
              <a:latin typeface="Trebuchet MS"/>
            </a:endParaRPr>
          </a:p>
        </p:txBody>
      </p:sp>
      <p:pic>
        <p:nvPicPr>
          <p:cNvPr id="177" name="Объект 5"/>
          <p:cNvPicPr/>
          <p:nvPr/>
        </p:nvPicPr>
        <p:blipFill>
          <a:blip r:embed="rId2"/>
          <a:stretch/>
        </p:blipFill>
        <p:spPr>
          <a:xfrm>
            <a:off x="697680" y="2529720"/>
            <a:ext cx="4142880" cy="3142800"/>
          </a:xfrm>
          <a:prstGeom prst="rect">
            <a:avLst/>
          </a:prstGeom>
          <a:ln>
            <a:noFill/>
          </a:ln>
        </p:spPr>
      </p:pic>
      <p:pic>
        <p:nvPicPr>
          <p:cNvPr id="178" name="Объект 7"/>
          <p:cNvPicPr/>
          <p:nvPr/>
        </p:nvPicPr>
        <p:blipFill>
          <a:blip r:embed="rId3"/>
          <a:stretch/>
        </p:blipFill>
        <p:spPr>
          <a:xfrm>
            <a:off x="5110200" y="2548800"/>
            <a:ext cx="4142880" cy="31046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TextShape 1"/>
          <p:cNvSpPr txBox="1"/>
          <p:nvPr/>
        </p:nvSpPr>
        <p:spPr>
          <a:xfrm>
            <a:off x="677160" y="609480"/>
            <a:ext cx="8596440" cy="5256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Trebuchet MS"/>
            </a:endParaRPr>
          </a:p>
        </p:txBody>
      </p:sp>
      <p:pic>
        <p:nvPicPr>
          <p:cNvPr id="180" name="Объект 7"/>
          <p:cNvPicPr/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2674440" y="2021400"/>
            <a:ext cx="4889160" cy="36666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TextShape 1"/>
          <p:cNvSpPr txBox="1"/>
          <p:nvPr/>
        </p:nvSpPr>
        <p:spPr>
          <a:xfrm>
            <a:off x="677160" y="609480"/>
            <a:ext cx="8596440" cy="132048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en-US" sz="4000" b="1" strike="noStrike" spc="-1">
                <a:solidFill>
                  <a:srgbClr val="2A5010"/>
                </a:solidFill>
                <a:latin typeface="Times New Roman"/>
              </a:rPr>
              <a:t>Коллектив  детского сада</a:t>
            </a:r>
            <a:endParaRPr lang="en-US" sz="4000" b="0" strike="noStrike" spc="-1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182" name="TextShape 2"/>
          <p:cNvSpPr txBox="1"/>
          <p:nvPr/>
        </p:nvSpPr>
        <p:spPr>
          <a:xfrm>
            <a:off x="331200" y="1590120"/>
            <a:ext cx="9369000" cy="465768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pPr algn="ctr">
              <a:lnSpc>
                <a:spcPct val="100000"/>
              </a:lnSpc>
              <a:spcBef>
                <a:spcPts val="1001"/>
              </a:spcBef>
            </a:pPr>
            <a:r>
              <a:rPr lang="en-US" sz="2000" b="0" strike="noStrike" spc="-1">
                <a:solidFill>
                  <a:srgbClr val="404040"/>
                </a:solidFill>
                <a:latin typeface="Times New Roman"/>
              </a:rPr>
              <a:t>Коллектив детского сада составляет-10 человек, из них  3 педагога.</a:t>
            </a:r>
            <a:endParaRPr lang="en-US" sz="2000" b="0" strike="noStrike" spc="-1">
              <a:solidFill>
                <a:srgbClr val="404040"/>
              </a:solidFill>
              <a:latin typeface="Trebuchet MS"/>
            </a:endParaRPr>
          </a:p>
          <a:p>
            <a:pPr algn="ctr">
              <a:lnSpc>
                <a:spcPct val="100000"/>
              </a:lnSpc>
              <a:spcBef>
                <a:spcPts val="1001"/>
              </a:spcBef>
            </a:pPr>
            <a:r>
              <a:rPr lang="en-US" sz="2000" b="0" strike="noStrike" spc="-1">
                <a:solidFill>
                  <a:srgbClr val="404040"/>
                </a:solidFill>
                <a:latin typeface="Times New Roman"/>
              </a:rPr>
              <a:t>Заведующий и музыкальный руководитель - Тимощук Вера Сергеевна.</a:t>
            </a:r>
            <a:endParaRPr lang="en-US" sz="2000" b="0" strike="noStrike" spc="-1">
              <a:solidFill>
                <a:srgbClr val="404040"/>
              </a:solidFill>
              <a:latin typeface="Trebuchet MS"/>
            </a:endParaRPr>
          </a:p>
          <a:p>
            <a:pPr algn="ctr">
              <a:lnSpc>
                <a:spcPct val="100000"/>
              </a:lnSpc>
              <a:spcBef>
                <a:spcPts val="1001"/>
              </a:spcBef>
            </a:pPr>
            <a:r>
              <a:rPr lang="en-US" sz="2000" b="0" strike="noStrike" spc="-1">
                <a:solidFill>
                  <a:srgbClr val="404040"/>
                </a:solidFill>
                <a:latin typeface="Times New Roman"/>
              </a:rPr>
              <a:t>Общий стаж работы - 42 года, в детском саду - 29 лет, из них заведующим - 17 лет.</a:t>
            </a:r>
            <a:endParaRPr lang="en-US" sz="2000" b="0" strike="noStrike" spc="-1">
              <a:solidFill>
                <a:srgbClr val="404040"/>
              </a:solidFill>
              <a:latin typeface="Trebuchet MS"/>
            </a:endParaRPr>
          </a:p>
          <a:p>
            <a:pPr algn="ctr">
              <a:lnSpc>
                <a:spcPct val="100000"/>
              </a:lnSpc>
              <a:spcBef>
                <a:spcPts val="1001"/>
              </a:spcBef>
            </a:pPr>
            <a:r>
              <a:rPr lang="en-US" sz="2000" b="0" strike="noStrike" spc="-1">
                <a:solidFill>
                  <a:srgbClr val="404040"/>
                </a:solidFill>
                <a:latin typeface="Times New Roman"/>
              </a:rPr>
              <a:t>Воспитатели:</a:t>
            </a:r>
            <a:endParaRPr lang="en-US" sz="2000" b="0" strike="noStrike" spc="-1">
              <a:solidFill>
                <a:srgbClr val="404040"/>
              </a:solidFill>
              <a:latin typeface="Trebuchet MS"/>
            </a:endParaRPr>
          </a:p>
          <a:p>
            <a:pPr algn="ctr">
              <a:lnSpc>
                <a:spcPct val="100000"/>
              </a:lnSpc>
              <a:spcBef>
                <a:spcPts val="1001"/>
              </a:spcBef>
            </a:pPr>
            <a:r>
              <a:rPr lang="en-US" sz="2000" b="0" strike="noStrike" spc="-1">
                <a:solidFill>
                  <a:srgbClr val="404040"/>
                </a:solidFill>
                <a:latin typeface="Times New Roman"/>
              </a:rPr>
              <a:t>Дорохова Наталья Алексеевна.</a:t>
            </a:r>
            <a:endParaRPr lang="en-US" sz="2000" b="0" strike="noStrike" spc="-1">
              <a:solidFill>
                <a:srgbClr val="404040"/>
              </a:solidFill>
              <a:latin typeface="Trebuchet MS"/>
            </a:endParaRPr>
          </a:p>
          <a:p>
            <a:pPr algn="ctr">
              <a:lnSpc>
                <a:spcPct val="100000"/>
              </a:lnSpc>
              <a:spcBef>
                <a:spcPts val="1001"/>
              </a:spcBef>
            </a:pPr>
            <a:r>
              <a:rPr lang="en-US" sz="2000" b="0" strike="noStrike" spc="-1">
                <a:solidFill>
                  <a:srgbClr val="404040"/>
                </a:solidFill>
                <a:latin typeface="Times New Roman"/>
              </a:rPr>
              <a:t>Педагогический стаж - 17 лет.</a:t>
            </a:r>
            <a:endParaRPr lang="en-US" sz="2000" b="0" strike="noStrike" spc="-1">
              <a:solidFill>
                <a:srgbClr val="404040"/>
              </a:solidFill>
              <a:latin typeface="Trebuchet MS"/>
            </a:endParaRPr>
          </a:p>
          <a:p>
            <a:pPr algn="ctr">
              <a:lnSpc>
                <a:spcPct val="100000"/>
              </a:lnSpc>
              <a:spcBef>
                <a:spcPts val="1001"/>
              </a:spcBef>
            </a:pPr>
            <a:r>
              <a:rPr lang="en-US" sz="2000" b="0" strike="noStrike" spc="-1">
                <a:solidFill>
                  <a:srgbClr val="404040"/>
                </a:solidFill>
                <a:latin typeface="Times New Roman"/>
              </a:rPr>
              <a:t>Унгуряну Ольга Павловна.</a:t>
            </a:r>
            <a:endParaRPr lang="en-US" sz="2000" b="0" strike="noStrike" spc="-1">
              <a:solidFill>
                <a:srgbClr val="404040"/>
              </a:solidFill>
              <a:latin typeface="Trebuchet MS"/>
            </a:endParaRPr>
          </a:p>
          <a:p>
            <a:pPr algn="ctr">
              <a:lnSpc>
                <a:spcPct val="100000"/>
              </a:lnSpc>
              <a:spcBef>
                <a:spcPts val="1001"/>
              </a:spcBef>
            </a:pPr>
            <a:r>
              <a:rPr lang="en-US" sz="2000" b="0" strike="noStrike" spc="-1">
                <a:solidFill>
                  <a:srgbClr val="404040"/>
                </a:solidFill>
                <a:latin typeface="Times New Roman"/>
              </a:rPr>
              <a:t>Педагогический стаж - 2 года.</a:t>
            </a:r>
            <a:endParaRPr lang="en-US" sz="2000" b="0" strike="noStrike" spc="-1">
              <a:solidFill>
                <a:srgbClr val="404040"/>
              </a:solidFill>
              <a:latin typeface="Trebuchet MS"/>
            </a:endParaRPr>
          </a:p>
          <a:p>
            <a:pPr algn="ctr">
              <a:lnSpc>
                <a:spcPct val="100000"/>
              </a:lnSpc>
              <a:spcBef>
                <a:spcPts val="1001"/>
              </a:spcBef>
            </a:pPr>
            <a:r>
              <a:rPr lang="en-US" sz="2000" b="0" strike="noStrike" spc="-1">
                <a:solidFill>
                  <a:srgbClr val="404040"/>
                </a:solidFill>
                <a:latin typeface="Times New Roman"/>
              </a:rPr>
              <a:t>Педагоги повышают свой квалификационный уровень, объединены  общими целями и задачами.</a:t>
            </a:r>
            <a:endParaRPr lang="en-US" sz="2000" b="0" strike="noStrike" spc="-1">
              <a:solidFill>
                <a:srgbClr val="404040"/>
              </a:solidFill>
              <a:latin typeface="Trebuchet MS"/>
            </a:endParaRPr>
          </a:p>
          <a:p>
            <a:pPr>
              <a:lnSpc>
                <a:spcPct val="100000"/>
              </a:lnSpc>
              <a:spcBef>
                <a:spcPts val="1001"/>
              </a:spcBef>
            </a:pPr>
            <a:endParaRPr lang="en-US" sz="20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TextShape 1"/>
          <p:cNvSpPr txBox="1"/>
          <p:nvPr/>
        </p:nvSpPr>
        <p:spPr>
          <a:xfrm>
            <a:off x="677160" y="609480"/>
            <a:ext cx="8596440" cy="30456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184" name="TextShape 2"/>
          <p:cNvSpPr txBox="1"/>
          <p:nvPr/>
        </p:nvSpPr>
        <p:spPr>
          <a:xfrm>
            <a:off x="677160" y="1166040"/>
            <a:ext cx="8596440" cy="487476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algn="ctr">
              <a:lnSpc>
                <a:spcPct val="100000"/>
              </a:lnSpc>
              <a:spcBef>
                <a:spcPts val="1001"/>
              </a:spcBef>
            </a:pPr>
            <a:r>
              <a:rPr lang="en-US" sz="3600" b="0" strike="noStrike" spc="-1">
                <a:solidFill>
                  <a:srgbClr val="404040"/>
                </a:solidFill>
                <a:latin typeface="Times New Roman"/>
              </a:rPr>
              <a:t>Коллективом </a:t>
            </a:r>
            <a:r>
              <a:rPr lang="en-US" sz="3600" b="1" strike="noStrike" spc="-1">
                <a:solidFill>
                  <a:srgbClr val="404040"/>
                </a:solidFill>
                <a:latin typeface="Times New Roman"/>
              </a:rPr>
              <a:t>детского сада</a:t>
            </a:r>
            <a:r>
              <a:rPr lang="en-US" sz="3600" b="0" strike="noStrike" spc="-1">
                <a:solidFill>
                  <a:srgbClr val="404040"/>
                </a:solidFill>
                <a:latin typeface="Times New Roman"/>
              </a:rPr>
              <a:t> в 2015 году разработана основная образовательная </a:t>
            </a:r>
            <a:r>
              <a:rPr lang="en-US" sz="3600" b="1" strike="noStrike" spc="-1">
                <a:solidFill>
                  <a:srgbClr val="404040"/>
                </a:solidFill>
                <a:latin typeface="Times New Roman"/>
              </a:rPr>
              <a:t>программа</a:t>
            </a:r>
            <a:r>
              <a:rPr lang="en-US" sz="3600" b="0" strike="noStrike" spc="-1">
                <a:solidFill>
                  <a:srgbClr val="404040"/>
                </a:solidFill>
                <a:latin typeface="Times New Roman"/>
              </a:rPr>
              <a:t>  на основе  примерной общеобразовательной программы дошкольного образования: </a:t>
            </a:r>
            <a:endParaRPr lang="en-US" sz="3600" b="0" strike="noStrike" spc="-1">
              <a:solidFill>
                <a:srgbClr val="404040"/>
              </a:solidFill>
              <a:latin typeface="Trebuchet MS"/>
            </a:endParaRPr>
          </a:p>
          <a:p>
            <a:pPr algn="ctr">
              <a:lnSpc>
                <a:spcPct val="100000"/>
              </a:lnSpc>
              <a:spcBef>
                <a:spcPts val="1001"/>
              </a:spcBef>
            </a:pPr>
            <a:r>
              <a:rPr lang="en-US" sz="3600" b="0" strike="noStrike" spc="-1">
                <a:solidFill>
                  <a:srgbClr val="404040"/>
                </a:solidFill>
                <a:latin typeface="Times New Roman"/>
              </a:rPr>
              <a:t>«От рождения до школы» </a:t>
            </a:r>
            <a:endParaRPr lang="en-US" sz="3600" b="0" strike="noStrike" spc="-1">
              <a:solidFill>
                <a:srgbClr val="404040"/>
              </a:solidFill>
              <a:latin typeface="Trebuchet MS"/>
            </a:endParaRPr>
          </a:p>
          <a:p>
            <a:pPr algn="ctr">
              <a:lnSpc>
                <a:spcPct val="100000"/>
              </a:lnSpc>
              <a:spcBef>
                <a:spcPts val="1001"/>
              </a:spcBef>
            </a:pPr>
            <a:r>
              <a:rPr lang="en-US" sz="3600" b="0" strike="noStrike" spc="-1">
                <a:solidFill>
                  <a:srgbClr val="404040"/>
                </a:solidFill>
                <a:latin typeface="Times New Roman"/>
              </a:rPr>
              <a:t>под редакцией Н.Е.Вераксы, Т.С.Комаровой, М.А.Васильевой.</a:t>
            </a:r>
            <a:endParaRPr lang="en-US" sz="3600" b="0" strike="noStrike" spc="-1">
              <a:solidFill>
                <a:srgbClr val="404040"/>
              </a:solidFill>
              <a:latin typeface="Trebuchet MS"/>
            </a:endParaRPr>
          </a:p>
          <a:p>
            <a:pPr>
              <a:lnSpc>
                <a:spcPct val="100000"/>
              </a:lnSpc>
              <a:spcBef>
                <a:spcPts val="1001"/>
              </a:spcBef>
            </a:pPr>
            <a:endParaRPr lang="en-US" sz="36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TextShape 1"/>
          <p:cNvSpPr txBox="1"/>
          <p:nvPr/>
        </p:nvSpPr>
        <p:spPr>
          <a:xfrm>
            <a:off x="677160" y="609480"/>
            <a:ext cx="8596440" cy="132048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algn="ctr">
              <a:lnSpc>
                <a:spcPct val="100000"/>
              </a:lnSpc>
            </a:pPr>
            <a:r>
              <a:rPr lang="en-US" sz="3600" b="1" strike="noStrike" spc="-1">
                <a:solidFill>
                  <a:srgbClr val="2A5010"/>
                </a:solidFill>
                <a:latin typeface="Times New Roman"/>
              </a:rPr>
              <a:t>Условия осуществления образовательного процесса</a:t>
            </a:r>
            <a:endParaRPr lang="en-US" sz="3600" b="0" strike="noStrike" spc="-1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186" name="TextShape 2"/>
          <p:cNvSpPr txBox="1"/>
          <p:nvPr/>
        </p:nvSpPr>
        <p:spPr>
          <a:xfrm>
            <a:off x="677160" y="2160720"/>
            <a:ext cx="4183560" cy="388044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pPr algn="ctr">
              <a:lnSpc>
                <a:spcPct val="100000"/>
              </a:lnSpc>
              <a:spcBef>
                <a:spcPts val="1001"/>
              </a:spcBef>
            </a:pPr>
            <a:r>
              <a:rPr lang="en-US" sz="2400" b="0" strike="noStrike" spc="-1">
                <a:solidFill>
                  <a:srgbClr val="404040"/>
                </a:solidFill>
                <a:latin typeface="Times New Roman"/>
              </a:rPr>
              <a:t>В детском саду созданы условия для гармонического развития ребёнка дошкольного возраста. Предметная образовательная среда соответствует требованиям ФГОС ДО, комплексу санитарно-гигиенических норм  и ряду других нормативных документов.</a:t>
            </a:r>
            <a:endParaRPr lang="en-US" sz="2400" b="0" strike="noStrike" spc="-1">
              <a:solidFill>
                <a:srgbClr val="404040"/>
              </a:solidFill>
              <a:latin typeface="Trebuchet MS"/>
            </a:endParaRPr>
          </a:p>
          <a:p>
            <a:pPr>
              <a:lnSpc>
                <a:spcPct val="100000"/>
              </a:lnSpc>
              <a:spcBef>
                <a:spcPts val="1001"/>
              </a:spcBef>
            </a:pPr>
            <a:endParaRPr lang="en-US" sz="2400" b="0" strike="noStrike" spc="-1">
              <a:solidFill>
                <a:srgbClr val="404040"/>
              </a:solidFill>
              <a:latin typeface="Trebuchet MS"/>
            </a:endParaRPr>
          </a:p>
        </p:txBody>
      </p:sp>
      <p:pic>
        <p:nvPicPr>
          <p:cNvPr id="187" name="Объект 5"/>
          <p:cNvPicPr/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5089680" y="2054160"/>
            <a:ext cx="4821480" cy="36162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TextShape 1"/>
          <p:cNvSpPr txBox="1"/>
          <p:nvPr/>
        </p:nvSpPr>
        <p:spPr>
          <a:xfrm>
            <a:off x="677160" y="609480"/>
            <a:ext cx="8596440" cy="132048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en-US" sz="4000" b="1" strike="noStrike" spc="-1">
                <a:solidFill>
                  <a:srgbClr val="2A5010"/>
                </a:solidFill>
                <a:latin typeface="Times New Roman"/>
              </a:rPr>
              <a:t>Основные направления воспитательной деятельности ДОУ.</a:t>
            </a:r>
            <a:r>
              <a:t/>
            </a:r>
            <a:br/>
            <a:endParaRPr lang="en-US" sz="4000" b="0" strike="noStrike" spc="-1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189" name="TextShape 2"/>
          <p:cNvSpPr txBox="1"/>
          <p:nvPr/>
        </p:nvSpPr>
        <p:spPr>
          <a:xfrm>
            <a:off x="677160" y="2160720"/>
            <a:ext cx="4183560" cy="388044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>
              <a:lnSpc>
                <a:spcPct val="100000"/>
              </a:lnSpc>
              <a:spcBef>
                <a:spcPts val="1001"/>
              </a:spcBef>
            </a:pPr>
            <a:r>
              <a:rPr lang="en-US" sz="2200" b="0" strike="noStrike" spc="-1">
                <a:solidFill>
                  <a:srgbClr val="404040"/>
                </a:solidFill>
                <a:latin typeface="Times New Roman"/>
              </a:rPr>
              <a:t>В дошкольной системе образования выделяют 5 основных  направлений развития и образования детей:</a:t>
            </a: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  <a:p>
            <a:pPr>
              <a:lnSpc>
                <a:spcPct val="100000"/>
              </a:lnSpc>
              <a:spcBef>
                <a:spcPts val="1001"/>
              </a:spcBef>
            </a:pPr>
            <a:r>
              <a:rPr lang="en-US" sz="2200" b="0" strike="noStrike" spc="-1">
                <a:solidFill>
                  <a:srgbClr val="404040"/>
                </a:solidFill>
                <a:latin typeface="Times New Roman"/>
              </a:rPr>
              <a:t>- социально-коммуникативное</a:t>
            </a: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  <a:p>
            <a:pPr>
              <a:lnSpc>
                <a:spcPct val="100000"/>
              </a:lnSpc>
              <a:spcBef>
                <a:spcPts val="1001"/>
              </a:spcBef>
            </a:pPr>
            <a:r>
              <a:rPr lang="en-US" sz="2200" b="0" strike="noStrike" spc="-1">
                <a:solidFill>
                  <a:srgbClr val="404040"/>
                </a:solidFill>
                <a:latin typeface="Times New Roman"/>
              </a:rPr>
              <a:t>- познавательное развитие;</a:t>
            </a: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  <a:p>
            <a:pPr>
              <a:lnSpc>
                <a:spcPct val="100000"/>
              </a:lnSpc>
              <a:spcBef>
                <a:spcPts val="1001"/>
              </a:spcBef>
            </a:pPr>
            <a:r>
              <a:rPr lang="en-US" sz="2200" b="0" strike="noStrike" spc="-1">
                <a:solidFill>
                  <a:srgbClr val="404040"/>
                </a:solidFill>
                <a:latin typeface="Times New Roman"/>
              </a:rPr>
              <a:t>- речевое развитие</a:t>
            </a: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  <a:p>
            <a:pPr>
              <a:lnSpc>
                <a:spcPct val="100000"/>
              </a:lnSpc>
              <a:spcBef>
                <a:spcPts val="1001"/>
              </a:spcBef>
            </a:pPr>
            <a:r>
              <a:rPr lang="en-US" sz="2200" b="0" strike="noStrike" spc="-1">
                <a:solidFill>
                  <a:srgbClr val="404040"/>
                </a:solidFill>
                <a:latin typeface="Times New Roman"/>
              </a:rPr>
              <a:t>-художественно-эстетическое</a:t>
            </a: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  <a:p>
            <a:pPr>
              <a:lnSpc>
                <a:spcPct val="100000"/>
              </a:lnSpc>
              <a:spcBef>
                <a:spcPts val="1001"/>
              </a:spcBef>
            </a:pPr>
            <a:r>
              <a:rPr lang="en-US" sz="2200" b="0" strike="noStrike" spc="-1">
                <a:solidFill>
                  <a:srgbClr val="404040"/>
                </a:solidFill>
                <a:latin typeface="Times New Roman"/>
              </a:rPr>
              <a:t>- физическое развитие.</a:t>
            </a: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  <a:p>
            <a:pPr>
              <a:lnSpc>
                <a:spcPct val="100000"/>
              </a:lnSpc>
              <a:spcBef>
                <a:spcPts val="1001"/>
              </a:spcBef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190" name="TextShape 3"/>
          <p:cNvSpPr txBox="1"/>
          <p:nvPr/>
        </p:nvSpPr>
        <p:spPr>
          <a:xfrm>
            <a:off x="10920600" y="4109760"/>
            <a:ext cx="1575360" cy="28494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  <p:pic>
        <p:nvPicPr>
          <p:cNvPr id="191" name="Picture 2"/>
          <p:cNvPicPr/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5253480" y="2160720"/>
            <a:ext cx="4989960" cy="37425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TextShape 1"/>
          <p:cNvSpPr txBox="1"/>
          <p:nvPr/>
        </p:nvSpPr>
        <p:spPr>
          <a:xfrm>
            <a:off x="677160" y="609480"/>
            <a:ext cx="8596440" cy="20664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193" name="TextShape 2"/>
          <p:cNvSpPr txBox="1"/>
          <p:nvPr/>
        </p:nvSpPr>
        <p:spPr>
          <a:xfrm>
            <a:off x="677160" y="816480"/>
            <a:ext cx="8596440" cy="522432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algn="ctr">
              <a:lnSpc>
                <a:spcPct val="100000"/>
              </a:lnSpc>
              <a:spcBef>
                <a:spcPts val="1001"/>
              </a:spcBef>
            </a:pPr>
            <a:r>
              <a:rPr lang="en-US" sz="2000" b="0" strike="noStrike" spc="-1">
                <a:solidFill>
                  <a:srgbClr val="404040"/>
                </a:solidFill>
                <a:latin typeface="Times New Roman"/>
              </a:rPr>
              <a:t>Образовательная среда в детском саду предполагает специально созданные условия, такие, которые необходимы для полноценного проживания ребенком дошкольного детства. </a:t>
            </a:r>
            <a:endParaRPr lang="en-US" sz="2000" b="0" strike="noStrike" spc="-1">
              <a:solidFill>
                <a:srgbClr val="404040"/>
              </a:solidFill>
              <a:latin typeface="Trebuchet MS"/>
            </a:endParaRPr>
          </a:p>
          <a:p>
            <a:pPr algn="ctr">
              <a:lnSpc>
                <a:spcPct val="100000"/>
              </a:lnSpc>
              <a:spcBef>
                <a:spcPts val="1001"/>
              </a:spcBef>
            </a:pPr>
            <a:r>
              <a:rPr lang="en-US" sz="2000" b="0" strike="noStrike" spc="-1">
                <a:solidFill>
                  <a:srgbClr val="404040"/>
                </a:solidFill>
                <a:latin typeface="Times New Roman"/>
              </a:rPr>
              <a:t>В группах за последние три года  обновилась предметно-пространственная среда: приобретены стулья, столы, развивающие игры; на прогулочной площадке появилось новое оборудование: теневой навес, песочница, качели, горка, карусель.</a:t>
            </a:r>
            <a:endParaRPr lang="en-US" sz="2000" b="0" strike="noStrike" spc="-1">
              <a:solidFill>
                <a:srgbClr val="404040"/>
              </a:solidFill>
              <a:latin typeface="Trebuchet MS"/>
            </a:endParaRPr>
          </a:p>
          <a:p>
            <a:pPr>
              <a:lnSpc>
                <a:spcPct val="100000"/>
              </a:lnSpc>
              <a:spcBef>
                <a:spcPts val="1001"/>
              </a:spcBef>
            </a:pPr>
            <a:endParaRPr lang="en-US" sz="2000" b="0" strike="noStrike" spc="-1">
              <a:solidFill>
                <a:srgbClr val="404040"/>
              </a:solidFill>
              <a:latin typeface="Trebuchet MS"/>
            </a:endParaRPr>
          </a:p>
        </p:txBody>
      </p:sp>
      <p:pic>
        <p:nvPicPr>
          <p:cNvPr id="194" name="Рисунок 4"/>
          <p:cNvPicPr/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986760" y="3429000"/>
            <a:ext cx="3988440" cy="2991240"/>
          </a:xfrm>
          <a:prstGeom prst="rect">
            <a:avLst/>
          </a:prstGeom>
          <a:ln>
            <a:noFill/>
          </a:ln>
        </p:spPr>
      </p:pic>
      <p:pic>
        <p:nvPicPr>
          <p:cNvPr id="195" name="Picture 2"/>
          <p:cNvPicPr/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5889960" y="3277080"/>
            <a:ext cx="4390560" cy="32954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TextShape 1"/>
          <p:cNvSpPr txBox="1"/>
          <p:nvPr/>
        </p:nvSpPr>
        <p:spPr>
          <a:xfrm>
            <a:off x="677160" y="609480"/>
            <a:ext cx="8596440" cy="20664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197" name="TextShape 2"/>
          <p:cNvSpPr txBox="1"/>
          <p:nvPr/>
        </p:nvSpPr>
        <p:spPr>
          <a:xfrm>
            <a:off x="1350000" y="4638600"/>
            <a:ext cx="4183560" cy="388044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198" name="TextShape 3"/>
          <p:cNvSpPr txBox="1"/>
          <p:nvPr/>
        </p:nvSpPr>
        <p:spPr>
          <a:xfrm>
            <a:off x="10619280" y="4051440"/>
            <a:ext cx="4642200" cy="420408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  <p:pic>
        <p:nvPicPr>
          <p:cNvPr id="199" name="Picture 2"/>
          <p:cNvPicPr/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248040" y="1909080"/>
            <a:ext cx="5040720" cy="3783240"/>
          </a:xfrm>
          <a:prstGeom prst="rect">
            <a:avLst/>
          </a:prstGeom>
          <a:ln>
            <a:noFill/>
          </a:ln>
        </p:spPr>
      </p:pic>
      <p:pic>
        <p:nvPicPr>
          <p:cNvPr id="200" name="Picture 3"/>
          <p:cNvPicPr/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5533920" y="1845720"/>
            <a:ext cx="5041080" cy="37832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TextShape 1"/>
          <p:cNvSpPr txBox="1"/>
          <p:nvPr/>
        </p:nvSpPr>
        <p:spPr>
          <a:xfrm>
            <a:off x="677160" y="609480"/>
            <a:ext cx="8596440" cy="4536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202" name="TextShape 2"/>
          <p:cNvSpPr txBox="1"/>
          <p:nvPr/>
        </p:nvSpPr>
        <p:spPr>
          <a:xfrm>
            <a:off x="677160" y="746640"/>
            <a:ext cx="8596440" cy="529416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algn="ctr">
              <a:lnSpc>
                <a:spcPct val="100000"/>
              </a:lnSpc>
              <a:spcBef>
                <a:spcPts val="1001"/>
              </a:spcBef>
            </a:pPr>
            <a:r>
              <a:rPr lang="en-US" sz="2000" b="0" strike="noStrike" spc="-1">
                <a:solidFill>
                  <a:srgbClr val="404040"/>
                </a:solidFill>
                <a:latin typeface="Times New Roman"/>
              </a:rPr>
              <a:t>Целью деятельности ДОУ является обеспечение эффективного взаимодействия всех участников образовательного процесса – педагогов, родителей, детей для разностороннего развития личности дошкольника, сохранения и укрепления его физического и эмоционального здоровья.</a:t>
            </a:r>
            <a:endParaRPr lang="en-US" sz="2000" b="0" strike="noStrike" spc="-1">
              <a:solidFill>
                <a:srgbClr val="404040"/>
              </a:solidFill>
              <a:latin typeface="Trebuchet MS"/>
            </a:endParaRPr>
          </a:p>
          <a:p>
            <a:pPr algn="ctr">
              <a:lnSpc>
                <a:spcPct val="100000"/>
              </a:lnSpc>
              <a:spcBef>
                <a:spcPts val="1001"/>
              </a:spcBef>
            </a:pPr>
            <a:r>
              <a:rPr lang="en-US" sz="2000" b="0" strike="noStrike" spc="-1">
                <a:solidFill>
                  <a:srgbClr val="404040"/>
                </a:solidFill>
                <a:latin typeface="Times New Roman"/>
              </a:rPr>
              <a:t>В своей работе  педагоги применяют различные технологии: проектная деятельность, игровые проблемные ситуации, экспериментирование, игровое моделирование, разнообразные дидактические игры.</a:t>
            </a:r>
            <a:endParaRPr lang="en-US" sz="2000" b="0" strike="noStrike" spc="-1">
              <a:solidFill>
                <a:srgbClr val="404040"/>
              </a:solidFill>
              <a:latin typeface="Trebuchet MS"/>
            </a:endParaRPr>
          </a:p>
          <a:p>
            <a:pPr>
              <a:lnSpc>
                <a:spcPct val="100000"/>
              </a:lnSpc>
              <a:spcBef>
                <a:spcPts val="1001"/>
              </a:spcBef>
            </a:pPr>
            <a:endParaRPr lang="en-US" sz="2000" b="0" strike="noStrike" spc="-1">
              <a:solidFill>
                <a:srgbClr val="404040"/>
              </a:solidFill>
              <a:latin typeface="Trebuchet MS"/>
            </a:endParaRPr>
          </a:p>
        </p:txBody>
      </p:sp>
      <p:pic>
        <p:nvPicPr>
          <p:cNvPr id="203" name="Рисунок 4"/>
          <p:cNvPicPr/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2729880" y="3071160"/>
            <a:ext cx="5048640" cy="37864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TextShape 1"/>
          <p:cNvSpPr txBox="1"/>
          <p:nvPr/>
        </p:nvSpPr>
        <p:spPr>
          <a:xfrm>
            <a:off x="677160" y="609480"/>
            <a:ext cx="8596440" cy="132048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en-US" sz="1800" b="0" strike="noStrike" spc="-1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205" name="TextShape 2"/>
          <p:cNvSpPr txBox="1"/>
          <p:nvPr/>
        </p:nvSpPr>
        <p:spPr>
          <a:xfrm>
            <a:off x="677160" y="2160720"/>
            <a:ext cx="8596440" cy="388044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pPr algn="ctr">
              <a:lnSpc>
                <a:spcPct val="100000"/>
              </a:lnSpc>
              <a:spcBef>
                <a:spcPts val="1001"/>
              </a:spcBef>
            </a:pPr>
            <a:r>
              <a:rPr lang="en-US" sz="5400" b="0" strike="noStrike" spc="-1">
                <a:solidFill>
                  <a:srgbClr val="2A5010"/>
                </a:solidFill>
                <a:latin typeface="Times New Roman"/>
              </a:rPr>
              <a:t>СПАСИБО ЗА ВНИМАНИЕ!</a:t>
            </a:r>
            <a:endParaRPr lang="en-US" sz="54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51</TotalTime>
  <Words>465</Words>
  <Application>Microsoft Office PowerPoint</Application>
  <PresentationFormat>Широкоэкранный</PresentationFormat>
  <Paragraphs>44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3</vt:i4>
      </vt:variant>
      <vt:variant>
        <vt:lpstr>Заголовки слайдов</vt:lpstr>
      </vt:variant>
      <vt:variant>
        <vt:i4>15</vt:i4>
      </vt:variant>
    </vt:vector>
  </HeadingPairs>
  <TitlesOfParts>
    <vt:vector size="25" baseType="lpstr">
      <vt:lpstr>Arial</vt:lpstr>
      <vt:lpstr>DejaVu Sans</vt:lpstr>
      <vt:lpstr>Symbol</vt:lpstr>
      <vt:lpstr>Times New Roman</vt:lpstr>
      <vt:lpstr>Trebuchet MS</vt:lpstr>
      <vt:lpstr>Wingdings</vt:lpstr>
      <vt:lpstr>Wingdings 3</vt:lpstr>
      <vt:lpstr>Office Theme</vt:lpstr>
      <vt:lpstr>Office Theme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Lenovo</dc:creator>
  <dc:description/>
  <cp:lastModifiedBy>Ирина Соловьева</cp:lastModifiedBy>
  <cp:revision>8</cp:revision>
  <dcterms:created xsi:type="dcterms:W3CDTF">2018-02-24T08:05:14Z</dcterms:created>
  <dcterms:modified xsi:type="dcterms:W3CDTF">2021-07-31T07:20:51Z</dcterms:modified>
  <dc:language>ru-RU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12.0000</vt:lpwstr>
  </property>
  <property fmtid="{D5CDD505-2E9C-101B-9397-08002B2CF9AE}" pid="3" name="HiddenSlides">
    <vt:i4>0</vt:i4>
  </property>
  <property fmtid="{D5CDD505-2E9C-101B-9397-08002B2CF9AE}" pid="4" name="HyperlinksChanged">
    <vt:bool>false</vt:bool>
  </property>
  <property fmtid="{D5CDD505-2E9C-101B-9397-08002B2CF9AE}" pid="5" name="LinksUpToDate">
    <vt:bool>false</vt:bool>
  </property>
  <property fmtid="{D5CDD505-2E9C-101B-9397-08002B2CF9AE}" pid="6" name="MMClips">
    <vt:i4>0</vt:i4>
  </property>
  <property fmtid="{D5CDD505-2E9C-101B-9397-08002B2CF9AE}" pid="7" name="Notes">
    <vt:i4>0</vt:i4>
  </property>
  <property fmtid="{D5CDD505-2E9C-101B-9397-08002B2CF9AE}" pid="8" name="PresentationFormat">
    <vt:lpwstr>Произвольный</vt:lpwstr>
  </property>
  <property fmtid="{D5CDD505-2E9C-101B-9397-08002B2CF9AE}" pid="9" name="ScaleCrop">
    <vt:bool>false</vt:bool>
  </property>
  <property fmtid="{D5CDD505-2E9C-101B-9397-08002B2CF9AE}" pid="10" name="ShareDoc">
    <vt:bool>false</vt:bool>
  </property>
  <property fmtid="{D5CDD505-2E9C-101B-9397-08002B2CF9AE}" pid="11" name="Slides">
    <vt:i4>15</vt:i4>
  </property>
</Properties>
</file>